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6" r:id="rId4"/>
    <p:sldId id="258" r:id="rId5"/>
    <p:sldId id="259" r:id="rId6"/>
    <p:sldId id="260" r:id="rId7"/>
    <p:sldId id="261" r:id="rId8"/>
    <p:sldId id="270" r:id="rId9"/>
    <p:sldId id="262" r:id="rId10"/>
    <p:sldId id="271" r:id="rId11"/>
    <p:sldId id="263" r:id="rId12"/>
    <p:sldId id="264" r:id="rId13"/>
    <p:sldId id="268" r:id="rId14"/>
    <p:sldId id="269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7AFB-D688-4BFF-81CF-C1849CCB8E35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56FBC-CDDB-4C0D-A6FC-F83090729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63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7AFB-D688-4BFF-81CF-C1849CCB8E35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56FBC-CDDB-4C0D-A6FC-F83090729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32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7AFB-D688-4BFF-81CF-C1849CCB8E35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56FBC-CDDB-4C0D-A6FC-F83090729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76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7AFB-D688-4BFF-81CF-C1849CCB8E35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56FBC-CDDB-4C0D-A6FC-F83090729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08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7AFB-D688-4BFF-81CF-C1849CCB8E35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56FBC-CDDB-4C0D-A6FC-F83090729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85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7AFB-D688-4BFF-81CF-C1849CCB8E35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56FBC-CDDB-4C0D-A6FC-F83090729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59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7AFB-D688-4BFF-81CF-C1849CCB8E35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56FBC-CDDB-4C0D-A6FC-F83090729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55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7AFB-D688-4BFF-81CF-C1849CCB8E35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56FBC-CDDB-4C0D-A6FC-F83090729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08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7AFB-D688-4BFF-81CF-C1849CCB8E35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56FBC-CDDB-4C0D-A6FC-F83090729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19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7AFB-D688-4BFF-81CF-C1849CCB8E35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56FBC-CDDB-4C0D-A6FC-F83090729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823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7AFB-D688-4BFF-81CF-C1849CCB8E35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56FBC-CDDB-4C0D-A6FC-F83090729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65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47AFB-D688-4BFF-81CF-C1849CCB8E35}" type="datetimeFigureOut">
              <a:rPr lang="ru-RU" smtClean="0"/>
              <a:t>29.11.2016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56FBC-CDDB-4C0D-A6FC-F83090729B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413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301208"/>
          </a:xfrm>
        </p:spPr>
        <p:txBody>
          <a:bodyPr>
            <a:normAutofit/>
          </a:bodyPr>
          <a:lstStyle/>
          <a:p>
            <a:pPr lvl="0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Українські 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благодійники та меценати кінця 19-поч.20 ст. (М. Терещенко, В.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Тарновський, І. </a:t>
            </a:r>
            <a:r>
              <a:rPr lang="uk-UA" sz="3600" b="1" dirty="0" err="1">
                <a:latin typeface="Times New Roman" pitchFamily="18" charset="0"/>
                <a:cs typeface="Times New Roman" pitchFamily="18" charset="0"/>
              </a:rPr>
              <a:t>Харитоненко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 та ін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26432" y="5949280"/>
            <a:ext cx="6400800" cy="908720"/>
          </a:xfrm>
        </p:spPr>
        <p:txBody>
          <a:bodyPr>
            <a:normAutofit/>
          </a:bodyPr>
          <a:lstStyle/>
          <a:p>
            <a:pPr algn="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Виконав студент групи КВ-41 ФПМ</a:t>
            </a:r>
          </a:p>
          <a:p>
            <a:pPr algn="r"/>
            <a:r>
              <a:rPr lang="uk-UA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Кравчук Віктор Володимирович</a:t>
            </a:r>
          </a:p>
        </p:txBody>
      </p:sp>
    </p:spTree>
    <p:extLst>
      <p:ext uri="{BB962C8B-B14F-4D97-AF65-F5344CB8AC3E}">
        <p14:creationId xmlns:p14="http://schemas.microsoft.com/office/powerpoint/2010/main" val="456078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715000"/>
            <a:ext cx="8229600" cy="114300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Хоральна синагога у Києві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33415" cy="566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0281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7523" y="0"/>
            <a:ext cx="4616477" cy="683296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Богдан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Іванович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Ханенко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(1849-1917)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Зібрав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колекцію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бібліотеку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Сприяв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заснуванню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Київського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художньо-промислового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музею.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Член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Київського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товариства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старожитностей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мистецтв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Член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Російської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імперії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8194" name="Picture 2" descr="C:\Users\User\Documents\3 курс\5 семестр\История украинской культуры\Bogdan_Khanenko.jpeg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645" y="31545"/>
            <a:ext cx="4560168" cy="683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514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684703"/>
            <a:ext cx="9144000" cy="1143000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Симиренки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промисловців-цукроварників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конструкторів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власників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машинобудівних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заводів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піонерів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пароплавства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Дніпрі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вчених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практиків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садівництва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меценатів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9218" name="Picture 2" descr="C:\Users\User\Documents\3 курс\5 семестр\История украинской культуры\300px-Симирен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992" y="-1"/>
            <a:ext cx="9164991" cy="565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108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3458" y="0"/>
            <a:ext cx="4640542" cy="6858000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Василь Федорович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Симиренко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(1835 - 1915)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ідтримував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всеукраїнські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газети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«Раду»,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Громадську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думку»,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часописи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і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Літературно-науковий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вісник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допомагав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видавати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кордоном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Україніше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Рундшау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і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Рутеніше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рев'ю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коштом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вийшло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«Кобзаря» Т.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Шевченка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пікувався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громадським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зібранням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«Родина»,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Товариством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культурі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і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Науковим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товариством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ocuments\3 курс\5 семестр\История украинской культуры\Симиренко_Василь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84" y="0"/>
            <a:ext cx="45118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512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Кінець ХІХ – початок ХХ століття був дуже багатий на різноманітних меценаті, які всебічно підтримували розвиток української культури, а також допомагали тим, хто цього потребував. Недарма цей період вважають «Золотою добою» українського меценатства.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238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Список використаної літератури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А.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Мицик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О. Г. Бажан, В. С. Власов 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«Історія України. Навчальний посібник»,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2008.</a:t>
            </a:r>
          </a:p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Хорунжий Ю.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Українські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меценати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Доброчинність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наша риса.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2001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     3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Коваленко Р.В.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Меценатство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за ред. Р.В. Коваленка, 2003.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	      		     4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Гнатюк М.,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Громовенко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Семака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Скорульська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Стус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Д.,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Удовик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С.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найвідоміших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українців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2001.</a:t>
            </a:r>
          </a:p>
        </p:txBody>
      </p:sp>
    </p:spTree>
    <p:extLst>
      <p:ext uri="{BB962C8B-B14F-4D97-AF65-F5344CB8AC3E}">
        <p14:creationId xmlns:p14="http://schemas.microsoft.com/office/powerpoint/2010/main" val="427018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957392"/>
          </a:xfrm>
        </p:spPr>
        <p:txBody>
          <a:bodyPr/>
          <a:lstStyle/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dirty="0" smtClean="0"/>
              <a:t>Мета</a:t>
            </a:r>
            <a:r>
              <a:rPr lang="ru-RU" b="1" dirty="0"/>
              <a:t>:</a:t>
            </a:r>
            <a:r>
              <a:rPr lang="ru-RU" dirty="0"/>
              <a:t> </a:t>
            </a:r>
            <a:r>
              <a:rPr lang="ru-RU" dirty="0" smtClean="0"/>
              <a:t>донести </a:t>
            </a:r>
            <a:r>
              <a:rPr lang="ru-RU" dirty="0"/>
              <a:t>до </a:t>
            </a:r>
            <a:r>
              <a:rPr lang="ru-RU" dirty="0" err="1"/>
              <a:t>читача</a:t>
            </a:r>
            <a:r>
              <a:rPr lang="ru-RU" dirty="0"/>
              <a:t> </a:t>
            </a:r>
            <a:r>
              <a:rPr lang="ru-RU" dirty="0" err="1"/>
              <a:t>розповідь</a:t>
            </a:r>
            <a:r>
              <a:rPr lang="ru-RU" dirty="0"/>
              <a:t> про </a:t>
            </a:r>
            <a:r>
              <a:rPr lang="ru-RU" dirty="0" err="1"/>
              <a:t>життя</a:t>
            </a:r>
            <a:r>
              <a:rPr lang="ru-RU" dirty="0"/>
              <a:t> і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меценатів</a:t>
            </a:r>
            <a:r>
              <a:rPr lang="ru-RU" dirty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ХІХ - початку </a:t>
            </a:r>
            <a:r>
              <a:rPr lang="ru-RU" dirty="0"/>
              <a:t>ХХ </a:t>
            </a:r>
            <a:r>
              <a:rPr lang="ru-RU" dirty="0" err="1" smtClean="0"/>
              <a:t>століття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/>
              <a:t>п</a:t>
            </a:r>
            <a:r>
              <a:rPr lang="ru-RU" dirty="0" err="1" smtClean="0"/>
              <a:t>роаналізувати</a:t>
            </a:r>
            <a:r>
              <a:rPr lang="ru-RU" dirty="0" smtClean="0"/>
              <a:t> </a:t>
            </a:r>
            <a:r>
              <a:rPr lang="ru-RU" dirty="0" err="1" smtClean="0"/>
              <a:t>важливість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784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40200" y="0"/>
            <a:ext cx="4803800" cy="6858000"/>
          </a:xfrm>
        </p:spPr>
        <p:txBody>
          <a:bodyPr>
            <a:normAutofit/>
          </a:bodyPr>
          <a:lstStyle/>
          <a:p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ерещенко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Микола Артемович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(1819-1903)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інансово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підтримував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Перше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комерційне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училище,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Політехнічний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Києво-Подільську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жіночу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гімназію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Міський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музей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старожитностей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Пироговську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лікарню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інансував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Маріїнського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дитячого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притулку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нічліжки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безплатної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лікарні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Києво-Печерської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гімназії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торгових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шкіл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ocuments\3 курс\5 семестр\История украинской культуры\Nikola_Teresh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40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37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3967" y="0"/>
            <a:ext cx="4860033" cy="6858000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Тарновський Василь Васильович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(1838-1899)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опомагав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Київській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Старовині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 в 1890-х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київському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історичному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музею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ібрав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колекцію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козацько-гетьманської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музейної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архівної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старовини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створив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унікальну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збірку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Шевченкіади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Видав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альбом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фотографіями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офортів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Шевченка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каталог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музейних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ocuments\3 курс\5 семестр\История украинской культуры\Портрет_Василя_Тарновськог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28396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210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6780" y="0"/>
            <a:ext cx="4757220" cy="6858000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Іван Герасимович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Харитоненко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(1822-1891)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авдяки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побудовані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Сумський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дитячий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притулок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гуртожиток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Харківського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Харківське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духовне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училище,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Сумське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духовне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училище,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церков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er\Documents\3 курс\5 семестр\История украинской культуры\Ivan_Gerasimovich_Hariton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86781" cy="6870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673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715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Пам‘ятник І. </a:t>
            </a:r>
            <a:r>
              <a:rPr lang="uk-UA" sz="4000" b="1" dirty="0" err="1" smtClean="0">
                <a:latin typeface="Times New Roman" pitchFamily="18" charset="0"/>
                <a:cs typeface="Times New Roman" pitchFamily="18" charset="0"/>
              </a:rPr>
              <a:t>Харитоненку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в Сумах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User\Documents\3 курс\5 семестр\История украинской культуры\Пам'ятник_Івану_Харитоненку_в_Сумах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-11197"/>
            <a:ext cx="4248472" cy="5968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909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0"/>
            <a:ext cx="4644008" cy="6858000"/>
          </a:xfrm>
        </p:spPr>
        <p:txBody>
          <a:bodyPr>
            <a:normAutofit/>
          </a:bodyPr>
          <a:lstStyle/>
          <a:p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Іван Михайлович Скоропадський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(1805-1887)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сприянні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відкрито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безліч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шкіл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гімназій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заснував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пансіон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народних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учителів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ініціативи та фінансування було створено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найкращих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дендрологічних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парків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Тростянецький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парк.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User\Documents\3 курс\5 семестр\История украинской культуры\Скоропадський_І.М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22" y="1"/>
            <a:ext cx="44715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9534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698557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Дендролог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чний</a:t>
            </a:r>
            <a:r>
              <a:rPr lang="vi-VN" b="1" dirty="0" smtClean="0"/>
              <a:t> </a:t>
            </a:r>
            <a:r>
              <a:rPr lang="vi-VN" b="1" dirty="0"/>
              <a:t>парк «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Тростян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ць</a:t>
            </a:r>
            <a:r>
              <a:rPr lang="vi-VN" b="1" dirty="0"/>
              <a:t>»</a:t>
            </a:r>
            <a:endParaRPr lang="ru-RU" dirty="0"/>
          </a:p>
        </p:txBody>
      </p:sp>
      <p:pic>
        <p:nvPicPr>
          <p:cNvPr id="1027" name="Picture 3" descr="C:\Users\User\Documents\3 курс\5 семестр\История украинской культуры\800px-Дендрологічний_парк_Тростянець_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1"/>
            <a:ext cx="8231507" cy="6019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585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4008" y="0"/>
            <a:ext cx="4639992" cy="6820910"/>
          </a:xfrm>
        </p:spPr>
        <p:txBody>
          <a:bodyPr>
            <a:normAutofit/>
          </a:bodyPr>
          <a:lstStyle/>
          <a:p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зар </a:t>
            </a: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Ізраїльович 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Бр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vi-VN" sz="2000" b="1" dirty="0" smtClean="0">
                <a:latin typeface="Times New Roman" pitchFamily="18" charset="0"/>
                <a:cs typeface="Times New Roman" pitchFamily="18" charset="0"/>
              </a:rPr>
              <a:t>дський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(1848-1904)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утримувалась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єврейська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лікарня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Києві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установи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єврейської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збудував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Хоральну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синагогу,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найбільшу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Києві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фінансував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 —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Бактеріологічний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Бесарабський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критий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ринок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підтримував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трамвайного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User\Documents\3 курс\5 семестр\История украинской культуры\Lazar_Brods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04008" cy="6820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5832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146</Words>
  <Application>Microsoft Office PowerPoint</Application>
  <PresentationFormat>Экран (4:3)</PresentationFormat>
  <Paragraphs>25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Українські благодійники та меценати кінця 19-поч.20 ст. (М. Терещенко, В. Тарновський, І. Харитоненко та ін.) </vt:lpstr>
      <vt:lpstr>Презентация PowerPoint</vt:lpstr>
      <vt:lpstr>Терещенко Микола Артемович  (1819-1903)  Фінансово підтримував Перше комерційне училище, Політехнічний інститут, Києво-Подільську жіночу гімназію, Міський музей старожитностей і мистецтва, Пироговську лікарню. Фінансував будівництво Маріїнського дитячого притулку, нічліжки, безплатної лікарні, Києво-Печерської гімназії, торгових шкіл</vt:lpstr>
      <vt:lpstr>Тарновський Василь Васильович (1838-1899)  Допомагав «Київській Старовині» в 1890-х рр., і київському історичному музею. Зібрав велику колекцію козацько-гетьманської музейної та архівної старовини і створив унікальну збірку Шевченкіади. Видав альбом з фотографіями офортів Шевченка, каталог своїх музейних колекцій.</vt:lpstr>
      <vt:lpstr>Іван Герасимович Харитоненко (1822-1891)  Завдяки йому були побудовані Сумський дитячий притулок, гуртожиток для студентів Харківського університету, Харківське духовне училище, Сумське духовне училище, кілька церков. </vt:lpstr>
      <vt:lpstr>Пам‘ятник І. Харитоненку в Сумах</vt:lpstr>
      <vt:lpstr>Іван Михайлович Скоропадський (1805-1887)  При його фінансовому сприянні було відкрито безліч шкіл і гімназій, заснував пансіон для підготовки народних учителів. За його ініціативи та фінансування було створено один з найкращих дендрологічних парків Європи — Тростянецький парк.</vt:lpstr>
      <vt:lpstr>Дендрологічний парк «Тростянець»</vt:lpstr>
      <vt:lpstr>Лазар Ізраїльович Бродський (1848-1904)   На його кошти утримувалась єврейська лікарня в Києві, установи єврейської освіти. На свої кошти збудував Хоральну синагогу, найбільшу в Києві. Також він фінансував  — Бактеріологічний інститут, Бесарабський критий ринок, підтримував розвиток трамвайного сполучення.  </vt:lpstr>
      <vt:lpstr>Хоральна синагога у Києві</vt:lpstr>
      <vt:lpstr>Богдан Іванович Ханенко (1849-1917)  Зібрав велику колекцію творів мистецтва і бібліотеку. Сприяв заснуванню Київського художньо-промислового й наукового музею. Член Київського товариства старожитностей і мистецтв. Член Державної ради Російської імперії.</vt:lpstr>
      <vt:lpstr>Симиренки — рід промисловців-цукроварників, конструкторів і власників машинобудівних заводів, піонерів пароплавства на Дніпрі, вчених і практиків садівництва, меценатів української культури.</vt:lpstr>
      <vt:lpstr>Василь Федорович Симиренко (1835 - 1915)  Підтримував перші всеукраїнські газети «Раду», «Громадську думку», часописи «Україна» і «Літературно-науковий вісник», допомагав видавати за кордоном «Україніше Рундшау» і «Рутеніше рев'ю». Його коштом вийшло кілька видань «Кобзаря» Т. Шевченка. Опікувався громадським зібранням «Родина», «Товариством допомоги культурі і науці» і «Науковим товариством».</vt:lpstr>
      <vt:lpstr>Висновки</vt:lpstr>
      <vt:lpstr>Список використаної літератури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Герб родини Терещенків</dc:title>
  <dc:creator>User</dc:creator>
  <cp:lastModifiedBy>User</cp:lastModifiedBy>
  <cp:revision>15</cp:revision>
  <dcterms:created xsi:type="dcterms:W3CDTF">2016-11-27T17:26:06Z</dcterms:created>
  <dcterms:modified xsi:type="dcterms:W3CDTF">2016-11-29T17:52:27Z</dcterms:modified>
</cp:coreProperties>
</file>