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8640763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image" Target="../media/image5.jpg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7285A-7A1D-4D12-9BF6-915157F8C51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344303-0B88-4717-B43D-5C78A0670B9D}">
      <dgm:prSet phldrT="[Текст]"/>
      <dgm:spPr/>
      <dgm:t>
        <a:bodyPr/>
        <a:lstStyle/>
        <a:p>
          <a:r>
            <a:rPr lang="uk-UA" dirty="0"/>
            <a:t>Проаналізувати особливості південно-східного наріччя</a:t>
          </a:r>
          <a:endParaRPr lang="ru-RU" dirty="0"/>
        </a:p>
      </dgm:t>
    </dgm:pt>
    <dgm:pt modelId="{690AD6B8-E6A2-49E8-9783-14B55AE13312}" type="parTrans" cxnId="{F1D72C93-022C-4249-A4F5-825E6B561CEC}">
      <dgm:prSet/>
      <dgm:spPr/>
      <dgm:t>
        <a:bodyPr/>
        <a:lstStyle/>
        <a:p>
          <a:endParaRPr lang="ru-RU"/>
        </a:p>
      </dgm:t>
    </dgm:pt>
    <dgm:pt modelId="{488F133D-726D-452C-9430-1EA8095C2346}" type="sibTrans" cxnId="{F1D72C93-022C-4249-A4F5-825E6B561CEC}">
      <dgm:prSet/>
      <dgm:spPr/>
      <dgm:t>
        <a:bodyPr/>
        <a:lstStyle/>
        <a:p>
          <a:endParaRPr lang="ru-RU"/>
        </a:p>
      </dgm:t>
    </dgm:pt>
    <dgm:pt modelId="{012803E4-F0A9-42F6-B5DB-425F81ED2795}">
      <dgm:prSet phldrT="[Текст]"/>
      <dgm:spPr/>
      <dgm:t>
        <a:bodyPr/>
        <a:lstStyle/>
        <a:p>
          <a:r>
            <a:rPr lang="uk-UA" dirty="0"/>
            <a:t>Зіставити фонетичні, морфологічні, лексичні та синтаксичні особливості степової говірки з сучасною літературною українською мовою</a:t>
          </a:r>
          <a:endParaRPr lang="ru-RU" dirty="0"/>
        </a:p>
      </dgm:t>
    </dgm:pt>
    <dgm:pt modelId="{C5CE9E92-4413-42B8-9613-8F3901183A14}" type="parTrans" cxnId="{B7F1FA17-90B1-429D-BCEE-3AE99C338F70}">
      <dgm:prSet/>
      <dgm:spPr/>
      <dgm:t>
        <a:bodyPr/>
        <a:lstStyle/>
        <a:p>
          <a:endParaRPr lang="ru-RU"/>
        </a:p>
      </dgm:t>
    </dgm:pt>
    <dgm:pt modelId="{0839E50F-0A51-4F5C-81A6-BA9646EDA065}" type="sibTrans" cxnId="{B7F1FA17-90B1-429D-BCEE-3AE99C338F70}">
      <dgm:prSet/>
      <dgm:spPr/>
      <dgm:t>
        <a:bodyPr/>
        <a:lstStyle/>
        <a:p>
          <a:endParaRPr lang="ru-RU"/>
        </a:p>
      </dgm:t>
    </dgm:pt>
    <dgm:pt modelId="{D4AD3ECC-4619-42C6-883B-6270A40A3B8D}">
      <dgm:prSet phldrT="[Текст]"/>
      <dgm:spPr/>
      <dgm:t>
        <a:bodyPr/>
        <a:lstStyle/>
        <a:p>
          <a:r>
            <a:rPr lang="uk-UA" dirty="0"/>
            <a:t>Дійти висновків щодо територіальних особливостей поширення степової говірки та впливу на її розвиток</a:t>
          </a:r>
          <a:endParaRPr lang="ru-RU" dirty="0"/>
        </a:p>
      </dgm:t>
    </dgm:pt>
    <dgm:pt modelId="{DABD21A8-D1AA-4A76-8FBB-A4011079E982}" type="parTrans" cxnId="{1277F60D-3534-42E9-A58F-E9609CF81A14}">
      <dgm:prSet/>
      <dgm:spPr/>
      <dgm:t>
        <a:bodyPr/>
        <a:lstStyle/>
        <a:p>
          <a:endParaRPr lang="ru-RU"/>
        </a:p>
      </dgm:t>
    </dgm:pt>
    <dgm:pt modelId="{BB51D104-185D-4BCD-9540-64BCFFBE54DA}" type="sibTrans" cxnId="{1277F60D-3534-42E9-A58F-E9609CF81A14}">
      <dgm:prSet/>
      <dgm:spPr/>
      <dgm:t>
        <a:bodyPr/>
        <a:lstStyle/>
        <a:p>
          <a:endParaRPr lang="ru-RU"/>
        </a:p>
      </dgm:t>
    </dgm:pt>
    <dgm:pt modelId="{B79473AD-FDCA-41F7-9396-7DDDB7B2FE46}" type="pres">
      <dgm:prSet presAssocID="{DE47285A-7A1D-4D12-9BF6-915157F8C51A}" presName="Name0" presStyleCnt="0">
        <dgm:presLayoutVars>
          <dgm:chMax val="7"/>
          <dgm:chPref val="7"/>
          <dgm:dir/>
        </dgm:presLayoutVars>
      </dgm:prSet>
      <dgm:spPr/>
    </dgm:pt>
    <dgm:pt modelId="{2BE63A2F-BA50-4C19-8994-54C436CE0822}" type="pres">
      <dgm:prSet presAssocID="{DE47285A-7A1D-4D12-9BF6-915157F8C51A}" presName="Name1" presStyleCnt="0"/>
      <dgm:spPr/>
    </dgm:pt>
    <dgm:pt modelId="{C246F850-B19F-41A4-A1ED-20CE2FB64058}" type="pres">
      <dgm:prSet presAssocID="{DE47285A-7A1D-4D12-9BF6-915157F8C51A}" presName="cycle" presStyleCnt="0"/>
      <dgm:spPr/>
    </dgm:pt>
    <dgm:pt modelId="{20774F66-B751-42EC-8B1C-CC2266872DC0}" type="pres">
      <dgm:prSet presAssocID="{DE47285A-7A1D-4D12-9BF6-915157F8C51A}" presName="srcNode" presStyleLbl="node1" presStyleIdx="0" presStyleCnt="3"/>
      <dgm:spPr/>
    </dgm:pt>
    <dgm:pt modelId="{410ED7E8-9086-45F4-AAD9-BFBDC101DB4D}" type="pres">
      <dgm:prSet presAssocID="{DE47285A-7A1D-4D12-9BF6-915157F8C51A}" presName="conn" presStyleLbl="parChTrans1D2" presStyleIdx="0" presStyleCnt="1"/>
      <dgm:spPr/>
    </dgm:pt>
    <dgm:pt modelId="{996BAAFD-78B9-42E2-971C-B08F58782917}" type="pres">
      <dgm:prSet presAssocID="{DE47285A-7A1D-4D12-9BF6-915157F8C51A}" presName="extraNode" presStyleLbl="node1" presStyleIdx="0" presStyleCnt="3"/>
      <dgm:spPr/>
    </dgm:pt>
    <dgm:pt modelId="{49AF7670-DE17-478D-912C-E5872518D057}" type="pres">
      <dgm:prSet presAssocID="{DE47285A-7A1D-4D12-9BF6-915157F8C51A}" presName="dstNode" presStyleLbl="node1" presStyleIdx="0" presStyleCnt="3"/>
      <dgm:spPr/>
    </dgm:pt>
    <dgm:pt modelId="{17C15431-5FD8-4FC1-95DC-B73A0D3219D0}" type="pres">
      <dgm:prSet presAssocID="{38344303-0B88-4717-B43D-5C78A0670B9D}" presName="text_1" presStyleLbl="node1" presStyleIdx="0" presStyleCnt="3">
        <dgm:presLayoutVars>
          <dgm:bulletEnabled val="1"/>
        </dgm:presLayoutVars>
      </dgm:prSet>
      <dgm:spPr/>
    </dgm:pt>
    <dgm:pt modelId="{468F95BC-8B63-47EA-A132-D703243525B3}" type="pres">
      <dgm:prSet presAssocID="{38344303-0B88-4717-B43D-5C78A0670B9D}" presName="accent_1" presStyleCnt="0"/>
      <dgm:spPr/>
    </dgm:pt>
    <dgm:pt modelId="{A70E8999-B7DE-4405-8DFC-8ABE29B66451}" type="pres">
      <dgm:prSet presAssocID="{38344303-0B88-4717-B43D-5C78A0670B9D}" presName="accentRepeatNode" presStyleLbl="solidFgAcc1" presStyleIdx="0" presStyleCnt="3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</dgm:pt>
    <dgm:pt modelId="{2A5F32FF-E589-4E88-B74A-37F0B048ACF3}" type="pres">
      <dgm:prSet presAssocID="{012803E4-F0A9-42F6-B5DB-425F81ED2795}" presName="text_2" presStyleLbl="node1" presStyleIdx="1" presStyleCnt="3">
        <dgm:presLayoutVars>
          <dgm:bulletEnabled val="1"/>
        </dgm:presLayoutVars>
      </dgm:prSet>
      <dgm:spPr/>
    </dgm:pt>
    <dgm:pt modelId="{6BC1D277-92CE-439A-A6AF-6F1C44788A9B}" type="pres">
      <dgm:prSet presAssocID="{012803E4-F0A9-42F6-B5DB-425F81ED2795}" presName="accent_2" presStyleCnt="0"/>
      <dgm:spPr/>
    </dgm:pt>
    <dgm:pt modelId="{EC7FCD59-3ACD-4FEF-8969-15F02D97E16D}" type="pres">
      <dgm:prSet presAssocID="{012803E4-F0A9-42F6-B5DB-425F81ED2795}" presName="accentRepeatNode" presStyleLbl="solidFgAcc1" presStyleIdx="1" presStyleCnt="3"/>
      <dgm:spPr>
        <a:blipFill dpi="0" rotWithShape="0">
          <a:blip xmlns:r="http://schemas.openxmlformats.org/officeDocument/2006/relationships"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</dgm:pt>
    <dgm:pt modelId="{44519AF7-D8EF-4531-9D1D-4F59A822498F}" type="pres">
      <dgm:prSet presAssocID="{D4AD3ECC-4619-42C6-883B-6270A40A3B8D}" presName="text_3" presStyleLbl="node1" presStyleIdx="2" presStyleCnt="3">
        <dgm:presLayoutVars>
          <dgm:bulletEnabled val="1"/>
        </dgm:presLayoutVars>
      </dgm:prSet>
      <dgm:spPr/>
    </dgm:pt>
    <dgm:pt modelId="{268E2EC0-0AFF-41C5-9293-7D1CBC3F7B56}" type="pres">
      <dgm:prSet presAssocID="{D4AD3ECC-4619-42C6-883B-6270A40A3B8D}" presName="accent_3" presStyleCnt="0"/>
      <dgm:spPr/>
    </dgm:pt>
    <dgm:pt modelId="{0E793ABD-7A2A-4240-BFDD-1A53CC6E5FC1}" type="pres">
      <dgm:prSet presAssocID="{D4AD3ECC-4619-42C6-883B-6270A40A3B8D}" presName="accentRepeatNode" presStyleLbl="solidFgAcc1" presStyleIdx="2" presStyleCnt="3"/>
      <dgm:spPr>
        <a:blipFill dpi="0" rotWithShape="0">
          <a:blip xmlns:r="http://schemas.openxmlformats.org/officeDocument/2006/relationships"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</dgm:pt>
  </dgm:ptLst>
  <dgm:cxnLst>
    <dgm:cxn modelId="{8224261A-74A5-4B88-86AC-32C58A158CFA}" type="presOf" srcId="{488F133D-726D-452C-9430-1EA8095C2346}" destId="{410ED7E8-9086-45F4-AAD9-BFBDC101DB4D}" srcOrd="0" destOrd="0" presId="urn:microsoft.com/office/officeart/2008/layout/VerticalCurvedList"/>
    <dgm:cxn modelId="{B7F1FA17-90B1-429D-BCEE-3AE99C338F70}" srcId="{DE47285A-7A1D-4D12-9BF6-915157F8C51A}" destId="{012803E4-F0A9-42F6-B5DB-425F81ED2795}" srcOrd="1" destOrd="0" parTransId="{C5CE9E92-4413-42B8-9613-8F3901183A14}" sibTransId="{0839E50F-0A51-4F5C-81A6-BA9646EDA065}"/>
    <dgm:cxn modelId="{FB877D61-890D-40DC-BAC5-82D6FBDCA849}" type="presOf" srcId="{D4AD3ECC-4619-42C6-883B-6270A40A3B8D}" destId="{44519AF7-D8EF-4531-9D1D-4F59A822498F}" srcOrd="0" destOrd="0" presId="urn:microsoft.com/office/officeart/2008/layout/VerticalCurvedList"/>
    <dgm:cxn modelId="{045BF80A-6D8D-4134-83FF-408B87494DA1}" type="presOf" srcId="{38344303-0B88-4717-B43D-5C78A0670B9D}" destId="{17C15431-5FD8-4FC1-95DC-B73A0D3219D0}" srcOrd="0" destOrd="0" presId="urn:microsoft.com/office/officeart/2008/layout/VerticalCurvedList"/>
    <dgm:cxn modelId="{F1D72C93-022C-4249-A4F5-825E6B561CEC}" srcId="{DE47285A-7A1D-4D12-9BF6-915157F8C51A}" destId="{38344303-0B88-4717-B43D-5C78A0670B9D}" srcOrd="0" destOrd="0" parTransId="{690AD6B8-E6A2-49E8-9783-14B55AE13312}" sibTransId="{488F133D-726D-452C-9430-1EA8095C2346}"/>
    <dgm:cxn modelId="{29EE6016-7350-45C9-8411-0EC2C2D353FE}" type="presOf" srcId="{012803E4-F0A9-42F6-B5DB-425F81ED2795}" destId="{2A5F32FF-E589-4E88-B74A-37F0B048ACF3}" srcOrd="0" destOrd="0" presId="urn:microsoft.com/office/officeart/2008/layout/VerticalCurvedList"/>
    <dgm:cxn modelId="{1277F60D-3534-42E9-A58F-E9609CF81A14}" srcId="{DE47285A-7A1D-4D12-9BF6-915157F8C51A}" destId="{D4AD3ECC-4619-42C6-883B-6270A40A3B8D}" srcOrd="2" destOrd="0" parTransId="{DABD21A8-D1AA-4A76-8FBB-A4011079E982}" sibTransId="{BB51D104-185D-4BCD-9540-64BCFFBE54DA}"/>
    <dgm:cxn modelId="{99C696AB-B7E3-461A-B42F-E0A3E8359FC8}" type="presOf" srcId="{DE47285A-7A1D-4D12-9BF6-915157F8C51A}" destId="{B79473AD-FDCA-41F7-9396-7DDDB7B2FE46}" srcOrd="0" destOrd="0" presId="urn:microsoft.com/office/officeart/2008/layout/VerticalCurvedList"/>
    <dgm:cxn modelId="{A69100EF-11E6-4997-99BB-D448CA08F79F}" type="presParOf" srcId="{B79473AD-FDCA-41F7-9396-7DDDB7B2FE46}" destId="{2BE63A2F-BA50-4C19-8994-54C436CE0822}" srcOrd="0" destOrd="0" presId="urn:microsoft.com/office/officeart/2008/layout/VerticalCurvedList"/>
    <dgm:cxn modelId="{FE061AEA-B768-4B2E-87A0-995F74F75BE7}" type="presParOf" srcId="{2BE63A2F-BA50-4C19-8994-54C436CE0822}" destId="{C246F850-B19F-41A4-A1ED-20CE2FB64058}" srcOrd="0" destOrd="0" presId="urn:microsoft.com/office/officeart/2008/layout/VerticalCurvedList"/>
    <dgm:cxn modelId="{1EE5EB2E-4BB1-4D23-AB81-997795E5345B}" type="presParOf" srcId="{C246F850-B19F-41A4-A1ED-20CE2FB64058}" destId="{20774F66-B751-42EC-8B1C-CC2266872DC0}" srcOrd="0" destOrd="0" presId="urn:microsoft.com/office/officeart/2008/layout/VerticalCurvedList"/>
    <dgm:cxn modelId="{9EAA2BB6-2B46-4F8C-B72B-0EC16955629E}" type="presParOf" srcId="{C246F850-B19F-41A4-A1ED-20CE2FB64058}" destId="{410ED7E8-9086-45F4-AAD9-BFBDC101DB4D}" srcOrd="1" destOrd="0" presId="urn:microsoft.com/office/officeart/2008/layout/VerticalCurvedList"/>
    <dgm:cxn modelId="{2C8472B6-5CAE-4E03-9209-528C51170695}" type="presParOf" srcId="{C246F850-B19F-41A4-A1ED-20CE2FB64058}" destId="{996BAAFD-78B9-42E2-971C-B08F58782917}" srcOrd="2" destOrd="0" presId="urn:microsoft.com/office/officeart/2008/layout/VerticalCurvedList"/>
    <dgm:cxn modelId="{138378A7-D5C4-45F1-8EDD-C9DBA4607256}" type="presParOf" srcId="{C246F850-B19F-41A4-A1ED-20CE2FB64058}" destId="{49AF7670-DE17-478D-912C-E5872518D057}" srcOrd="3" destOrd="0" presId="urn:microsoft.com/office/officeart/2008/layout/VerticalCurvedList"/>
    <dgm:cxn modelId="{357E9DC8-823E-4553-B321-D09CF292B4DC}" type="presParOf" srcId="{2BE63A2F-BA50-4C19-8994-54C436CE0822}" destId="{17C15431-5FD8-4FC1-95DC-B73A0D3219D0}" srcOrd="1" destOrd="0" presId="urn:microsoft.com/office/officeart/2008/layout/VerticalCurvedList"/>
    <dgm:cxn modelId="{1AEB8789-010A-4DFC-8663-A1F59F71BBC5}" type="presParOf" srcId="{2BE63A2F-BA50-4C19-8994-54C436CE0822}" destId="{468F95BC-8B63-47EA-A132-D703243525B3}" srcOrd="2" destOrd="0" presId="urn:microsoft.com/office/officeart/2008/layout/VerticalCurvedList"/>
    <dgm:cxn modelId="{DB10C173-EAC5-4F31-BCF8-4EEE3EDD748D}" type="presParOf" srcId="{468F95BC-8B63-47EA-A132-D703243525B3}" destId="{A70E8999-B7DE-4405-8DFC-8ABE29B66451}" srcOrd="0" destOrd="0" presId="urn:microsoft.com/office/officeart/2008/layout/VerticalCurvedList"/>
    <dgm:cxn modelId="{281B2758-A1F0-4A71-BF68-585BA33881F3}" type="presParOf" srcId="{2BE63A2F-BA50-4C19-8994-54C436CE0822}" destId="{2A5F32FF-E589-4E88-B74A-37F0B048ACF3}" srcOrd="3" destOrd="0" presId="urn:microsoft.com/office/officeart/2008/layout/VerticalCurvedList"/>
    <dgm:cxn modelId="{A665ABD6-258D-4791-8D80-155B5BFEEC2E}" type="presParOf" srcId="{2BE63A2F-BA50-4C19-8994-54C436CE0822}" destId="{6BC1D277-92CE-439A-A6AF-6F1C44788A9B}" srcOrd="4" destOrd="0" presId="urn:microsoft.com/office/officeart/2008/layout/VerticalCurvedList"/>
    <dgm:cxn modelId="{3DDF466C-9CD3-47DE-B75D-A4D0520EFF8F}" type="presParOf" srcId="{6BC1D277-92CE-439A-A6AF-6F1C44788A9B}" destId="{EC7FCD59-3ACD-4FEF-8969-15F02D97E16D}" srcOrd="0" destOrd="0" presId="urn:microsoft.com/office/officeart/2008/layout/VerticalCurvedList"/>
    <dgm:cxn modelId="{84986DBE-431B-405F-A843-691AF3963077}" type="presParOf" srcId="{2BE63A2F-BA50-4C19-8994-54C436CE0822}" destId="{44519AF7-D8EF-4531-9D1D-4F59A822498F}" srcOrd="5" destOrd="0" presId="urn:microsoft.com/office/officeart/2008/layout/VerticalCurvedList"/>
    <dgm:cxn modelId="{9109FA17-F499-43DA-BDDE-D94BB6DB9AC8}" type="presParOf" srcId="{2BE63A2F-BA50-4C19-8994-54C436CE0822}" destId="{268E2EC0-0AFF-41C5-9293-7D1CBC3F7B56}" srcOrd="6" destOrd="0" presId="urn:microsoft.com/office/officeart/2008/layout/VerticalCurvedList"/>
    <dgm:cxn modelId="{59CC8A11-E7D6-4B90-9581-378102B312B8}" type="presParOf" srcId="{268E2EC0-0AFF-41C5-9293-7D1CBC3F7B56}" destId="{0E793ABD-7A2A-4240-BFDD-1A53CC6E5FC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A09E5A-5765-4D09-8CFE-A79BFB80565C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A13D6E-6BF9-424F-B3EC-86710A2EE15F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Зберігаються давні закінчення </a:t>
          </a:r>
          <a:r>
            <a:rPr lang="uk-UA" sz="1400" dirty="0" err="1">
              <a:latin typeface="Arial" panose="020B0604020202020204" pitchFamily="34" charset="0"/>
              <a:cs typeface="Arial" panose="020B0604020202020204" pitchFamily="34" charset="0"/>
            </a:rPr>
            <a:t>р.в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uk-UA" sz="1400" dirty="0" err="1">
              <a:latin typeface="Arial" panose="020B0604020202020204" pitchFamily="34" charset="0"/>
              <a:cs typeface="Arial" panose="020B0604020202020204" pitchFamily="34" charset="0"/>
            </a:rPr>
            <a:t>одн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. Іменників III </a:t>
          </a:r>
          <a:r>
            <a:rPr lang="uk-UA" sz="1400" dirty="0" err="1">
              <a:latin typeface="Arial" panose="020B0604020202020204" pitchFamily="34" charset="0"/>
              <a:cs typeface="Arial" panose="020B0604020202020204" pitchFamily="34" charset="0"/>
            </a:rPr>
            <a:t>відм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«-и»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рáдости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сóли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5CE4E0-6402-46AA-97C6-C2D6D8A7F8D0}" type="parTrans" cxnId="{F862FF4D-D100-4F9E-BB01-1CB412FEABCF}">
      <dgm:prSet/>
      <dgm:spPr/>
      <dgm:t>
        <a:bodyPr/>
        <a:lstStyle/>
        <a:p>
          <a:endParaRPr lang="ru-RU"/>
        </a:p>
      </dgm:t>
    </dgm:pt>
    <dgm:pt modelId="{D280272A-A470-45FA-B975-AD4A4F225235}" type="sibTrans" cxnId="{F862FF4D-D100-4F9E-BB01-1CB412FEABCF}">
      <dgm:prSet/>
      <dgm:spPr/>
      <dgm:t>
        <a:bodyPr/>
        <a:lstStyle/>
        <a:p>
          <a:endParaRPr lang="ru-RU"/>
        </a:p>
      </dgm:t>
    </dgm:pt>
    <dgm:pt modelId="{AFB3433B-53D5-4117-9D48-5D07A00095A1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В </a:t>
          </a:r>
          <a:r>
            <a:rPr lang="uk-UA" sz="1400" dirty="0" err="1">
              <a:latin typeface="Arial" panose="020B0604020202020204" pitchFamily="34" charset="0"/>
              <a:cs typeface="Arial" panose="020B0604020202020204" pitchFamily="34" charset="0"/>
            </a:rPr>
            <a:t>ор.в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uk-UA" sz="1400" dirty="0" err="1">
              <a:latin typeface="Arial" panose="020B0604020202020204" pitchFamily="34" charset="0"/>
              <a:cs typeface="Arial" panose="020B0604020202020204" pitchFamily="34" charset="0"/>
            </a:rPr>
            <a:t>одн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. іменники І </a:t>
          </a:r>
          <a:r>
            <a:rPr lang="uk-UA" sz="1400" dirty="0" err="1">
              <a:latin typeface="Arial" panose="020B0604020202020204" pitchFamily="34" charset="0"/>
              <a:cs typeface="Arial" panose="020B0604020202020204" pitchFamily="34" charset="0"/>
            </a:rPr>
            <a:t>відм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. можуть мати паралельні закінчення 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«-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ойу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»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«-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ейу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»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«-ой»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«-ей»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земл’óйу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душóй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056BD3-B1C7-45BD-B455-F48D1559574A}" type="parTrans" cxnId="{9D8815F4-BD11-4EF1-9D9E-A61FB125B411}">
      <dgm:prSet/>
      <dgm:spPr/>
      <dgm:t>
        <a:bodyPr/>
        <a:lstStyle/>
        <a:p>
          <a:endParaRPr lang="ru-RU"/>
        </a:p>
      </dgm:t>
    </dgm:pt>
    <dgm:pt modelId="{7D2F1673-0D0E-4C8C-862E-37D977B09B04}" type="sibTrans" cxnId="{9D8815F4-BD11-4EF1-9D9E-A61FB125B411}">
      <dgm:prSet/>
      <dgm:spPr/>
      <dgm:t>
        <a:bodyPr/>
        <a:lstStyle/>
        <a:p>
          <a:endParaRPr lang="ru-RU"/>
        </a:p>
      </dgm:t>
    </dgm:pt>
    <dgm:pt modelId="{5A05AB7D-10DF-4CBC-92B5-319278A312A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Відсутність у формах непрямих відмінків особових займенників приставного 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«н»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кóло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йéйі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, на 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йóму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BC4775-D768-42AC-A080-104EB539FE5A}" type="parTrans" cxnId="{03F29500-3F0D-4540-9A2F-A8A53A28FBF5}">
      <dgm:prSet/>
      <dgm:spPr/>
      <dgm:t>
        <a:bodyPr/>
        <a:lstStyle/>
        <a:p>
          <a:endParaRPr lang="ru-RU"/>
        </a:p>
      </dgm:t>
    </dgm:pt>
    <dgm:pt modelId="{678E383E-3EFB-410D-9484-192E171D3E15}" type="sibTrans" cxnId="{03F29500-3F0D-4540-9A2F-A8A53A28FBF5}">
      <dgm:prSet/>
      <dgm:spPr/>
      <dgm:t>
        <a:bodyPr/>
        <a:lstStyle/>
        <a:p>
          <a:endParaRPr lang="ru-RU"/>
        </a:p>
      </dgm:t>
    </dgm:pt>
    <dgm:pt modelId="{29838D42-7DCA-43B2-B0EF-453B8C3D86A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Нестягнені форми займенників (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мойóго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свойóго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8EAE49-6CA6-4AC0-A16B-04A57F386879}" type="parTrans" cxnId="{83CC3824-58CE-4F2C-B33E-508BD4B00777}">
      <dgm:prSet/>
      <dgm:spPr/>
      <dgm:t>
        <a:bodyPr/>
        <a:lstStyle/>
        <a:p>
          <a:endParaRPr lang="ru-RU"/>
        </a:p>
      </dgm:t>
    </dgm:pt>
    <dgm:pt modelId="{797C6EFF-0C48-4B3F-8816-6D3E3EF03938}" type="sibTrans" cxnId="{83CC3824-58CE-4F2C-B33E-508BD4B00777}">
      <dgm:prSet/>
      <dgm:spPr/>
      <dgm:t>
        <a:bodyPr/>
        <a:lstStyle/>
        <a:p>
          <a:endParaRPr lang="ru-RU"/>
        </a:p>
      </dgm:t>
    </dgm:pt>
    <dgm:pt modelId="{4F87BEC4-88BA-444A-873C-4CA9F4DF1B50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Закінчення 3-ї ос. </a:t>
          </a:r>
          <a:r>
            <a:rPr lang="uk-UA" sz="1400" dirty="0" err="1">
              <a:latin typeface="Arial" panose="020B0604020202020204" pitchFamily="34" charset="0"/>
              <a:cs typeface="Arial" panose="020B0604020202020204" pitchFamily="34" charset="0"/>
            </a:rPr>
            <a:t>одн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. тепер. ч. - переважно без кінцевого 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"т’ "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рóбе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нóсе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E0835E-EDB6-4A6A-AD47-D743853F31D4}" type="parTrans" cxnId="{7BD4008E-1156-4D35-9D7A-6AD7A70B3C8A}">
      <dgm:prSet/>
      <dgm:spPr/>
      <dgm:t>
        <a:bodyPr/>
        <a:lstStyle/>
        <a:p>
          <a:endParaRPr lang="ru-RU"/>
        </a:p>
      </dgm:t>
    </dgm:pt>
    <dgm:pt modelId="{56EC357B-CFD8-4E87-BF58-6EA768CCFD14}" type="sibTrans" cxnId="{7BD4008E-1156-4D35-9D7A-6AD7A70B3C8A}">
      <dgm:prSet/>
      <dgm:spPr/>
      <dgm:t>
        <a:bodyPr/>
        <a:lstStyle/>
        <a:p>
          <a:endParaRPr lang="ru-RU"/>
        </a:p>
      </dgm:t>
    </dgm:pt>
    <dgm:pt modelId="{6266D3A1-2930-43F9-A0E4-F4CFA3A94C0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Використання дієслів 3-ї ос. Мн. без кінцевого 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"т’ "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біжá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сид’á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стойá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68F030-19E8-4435-8986-91F834BDF34E}" type="parTrans" cxnId="{BDA18C58-8D3B-43F6-ABB3-3ABFAB467452}">
      <dgm:prSet/>
      <dgm:spPr/>
      <dgm:t>
        <a:bodyPr/>
        <a:lstStyle/>
        <a:p>
          <a:endParaRPr lang="ru-RU"/>
        </a:p>
      </dgm:t>
    </dgm:pt>
    <dgm:pt modelId="{3D8FA94E-4251-435C-B1B5-F6634878FB8C}" type="sibTrans" cxnId="{BDA18C58-8D3B-43F6-ABB3-3ABFAB467452}">
      <dgm:prSet/>
      <dgm:spPr/>
      <dgm:t>
        <a:bodyPr/>
        <a:lstStyle/>
        <a:p>
          <a:endParaRPr lang="ru-RU"/>
        </a:p>
      </dgm:t>
    </dgm:pt>
    <dgm:pt modelId="{83F66599-05BE-4D22-BA5C-B986BFAF467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Форми дієслів I </a:t>
          </a:r>
          <a:r>
            <a:rPr lang="uk-UA" sz="1400" dirty="0" err="1">
              <a:latin typeface="Arial" panose="020B0604020202020204" pitchFamily="34" charset="0"/>
              <a:cs typeface="Arial" panose="020B0604020202020204" pitchFamily="34" charset="0"/>
            </a:rPr>
            <a:t>дієвідм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. в 1 ос. </a:t>
          </a:r>
          <a:r>
            <a:rPr lang="uk-UA" sz="1400" dirty="0" err="1">
              <a:latin typeface="Arial" panose="020B0604020202020204" pitchFamily="34" charset="0"/>
              <a:cs typeface="Arial" panose="020B0604020202020204" pitchFamily="34" charset="0"/>
            </a:rPr>
            <a:t>одн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. тепер. ч. (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ходю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носю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крутю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).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1D7E50-9DBF-48DB-A6F4-9AF4285F1392}" type="parTrans" cxnId="{7BC01893-4BA8-4386-858B-E4EE9662DF31}">
      <dgm:prSet/>
      <dgm:spPr/>
      <dgm:t>
        <a:bodyPr/>
        <a:lstStyle/>
        <a:p>
          <a:endParaRPr lang="ru-RU"/>
        </a:p>
      </dgm:t>
    </dgm:pt>
    <dgm:pt modelId="{77D35C7D-9A04-4018-8ED7-3F6DBAC8822C}" type="sibTrans" cxnId="{7BC01893-4BA8-4386-858B-E4EE9662DF31}">
      <dgm:prSet/>
      <dgm:spPr/>
      <dgm:t>
        <a:bodyPr/>
        <a:lstStyle/>
        <a:p>
          <a:endParaRPr lang="ru-RU"/>
        </a:p>
      </dgm:t>
    </dgm:pt>
    <dgm:pt modelId="{586873A8-0A55-4904-880B-E75E5AA74C7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Форми дієслів І </a:t>
          </a:r>
          <a:r>
            <a:rPr lang="uk-UA" sz="1400" dirty="0" err="1">
              <a:latin typeface="Arial" panose="020B0604020202020204" pitchFamily="34" charset="0"/>
              <a:cs typeface="Arial" panose="020B0604020202020204" pitchFamily="34" charset="0"/>
            </a:rPr>
            <a:t>дієвідм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. в 3 ос. </a:t>
          </a:r>
          <a:r>
            <a:rPr lang="uk-UA" sz="1400" dirty="0" err="1">
              <a:latin typeface="Arial" panose="020B0604020202020204" pitchFamily="34" charset="0"/>
              <a:cs typeface="Arial" panose="020B0604020202020204" pitchFamily="34" charset="0"/>
            </a:rPr>
            <a:t>одн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. тепер. ч. (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зна</a:t>
          </a:r>
          <a:r>
            <a:rPr lang="uk-UA" sz="1400" i="1" dirty="0">
              <a:latin typeface="Arial" panose="020B0604020202020204" pitchFamily="34" charset="0"/>
              <a:cs typeface="Arial" panose="020B0604020202020204" pitchFamily="34" charset="0"/>
            </a:rPr>
            <a:t>, гра, </a:t>
          </a:r>
          <a:r>
            <a:rPr lang="uk-UA" sz="1400" i="1" dirty="0" err="1">
              <a:latin typeface="Arial" panose="020B0604020202020204" pitchFamily="34" charset="0"/>
              <a:cs typeface="Arial" panose="020B0604020202020204" pitchFamily="34" charset="0"/>
            </a:rPr>
            <a:t>співа</a:t>
          </a:r>
          <a:r>
            <a:rPr lang="uk-UA" sz="14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2FCE83-7A3D-45CD-B700-4B72B4353B4C}" type="parTrans" cxnId="{743C0ED2-F2AE-4181-A66E-A1115AB4FD2F}">
      <dgm:prSet/>
      <dgm:spPr/>
      <dgm:t>
        <a:bodyPr/>
        <a:lstStyle/>
        <a:p>
          <a:endParaRPr lang="ru-RU"/>
        </a:p>
      </dgm:t>
    </dgm:pt>
    <dgm:pt modelId="{7AEA0701-2F17-4332-9547-E2D30CA125A1}" type="sibTrans" cxnId="{743C0ED2-F2AE-4181-A66E-A1115AB4FD2F}">
      <dgm:prSet/>
      <dgm:spPr/>
      <dgm:t>
        <a:bodyPr/>
        <a:lstStyle/>
        <a:p>
          <a:endParaRPr lang="ru-RU"/>
        </a:p>
      </dgm:t>
    </dgm:pt>
    <dgm:pt modelId="{91FF7920-B139-4479-9E43-5EDB1B0F250E}" type="pres">
      <dgm:prSet presAssocID="{B6A09E5A-5765-4D09-8CFE-A79BFB80565C}" presName="Name0" presStyleCnt="0">
        <dgm:presLayoutVars>
          <dgm:dir/>
          <dgm:resizeHandles/>
        </dgm:presLayoutVars>
      </dgm:prSet>
      <dgm:spPr/>
    </dgm:pt>
    <dgm:pt modelId="{CCC336A0-2CCB-4864-99ED-976F89ACB84D}" type="pres">
      <dgm:prSet presAssocID="{58A13D6E-6BF9-424F-B3EC-86710A2EE15F}" presName="compNode" presStyleCnt="0"/>
      <dgm:spPr/>
    </dgm:pt>
    <dgm:pt modelId="{F524197B-9B61-41D9-AD5A-433547919B65}" type="pres">
      <dgm:prSet presAssocID="{58A13D6E-6BF9-424F-B3EC-86710A2EE15F}" presName="dummyConnPt" presStyleCnt="0"/>
      <dgm:spPr/>
    </dgm:pt>
    <dgm:pt modelId="{4258F704-81FA-4A33-AE0B-3EDC9BC0AFA9}" type="pres">
      <dgm:prSet presAssocID="{58A13D6E-6BF9-424F-B3EC-86710A2EE15F}" presName="node" presStyleLbl="node1" presStyleIdx="0" presStyleCnt="8" custScaleX="140369" custScaleY="157122">
        <dgm:presLayoutVars>
          <dgm:bulletEnabled val="1"/>
        </dgm:presLayoutVars>
      </dgm:prSet>
      <dgm:spPr/>
    </dgm:pt>
    <dgm:pt modelId="{A2F75BE5-347A-49E1-96CF-9307102577EA}" type="pres">
      <dgm:prSet presAssocID="{D280272A-A470-45FA-B975-AD4A4F225235}" presName="sibTrans" presStyleLbl="bgSibTrans2D1" presStyleIdx="0" presStyleCnt="7"/>
      <dgm:spPr/>
    </dgm:pt>
    <dgm:pt modelId="{E5664484-5A3B-45F1-A80E-FAD1F4103DF9}" type="pres">
      <dgm:prSet presAssocID="{AFB3433B-53D5-4117-9D48-5D07A00095A1}" presName="compNode" presStyleCnt="0"/>
      <dgm:spPr/>
    </dgm:pt>
    <dgm:pt modelId="{57730292-F428-4FA9-B491-269753083107}" type="pres">
      <dgm:prSet presAssocID="{AFB3433B-53D5-4117-9D48-5D07A00095A1}" presName="dummyConnPt" presStyleCnt="0"/>
      <dgm:spPr/>
    </dgm:pt>
    <dgm:pt modelId="{D4F27BF3-F292-4C2A-A2F9-898DE9CD95BE}" type="pres">
      <dgm:prSet presAssocID="{AFB3433B-53D5-4117-9D48-5D07A00095A1}" presName="node" presStyleLbl="node1" presStyleIdx="1" presStyleCnt="8" custScaleX="137366" custScaleY="144999">
        <dgm:presLayoutVars>
          <dgm:bulletEnabled val="1"/>
        </dgm:presLayoutVars>
      </dgm:prSet>
      <dgm:spPr/>
    </dgm:pt>
    <dgm:pt modelId="{627A93F8-579D-41A0-A130-830D669C0592}" type="pres">
      <dgm:prSet presAssocID="{7D2F1673-0D0E-4C8C-862E-37D977B09B04}" presName="sibTrans" presStyleLbl="bgSibTrans2D1" presStyleIdx="1" presStyleCnt="7"/>
      <dgm:spPr/>
    </dgm:pt>
    <dgm:pt modelId="{0F065DB6-361D-43DC-A908-92FA4B2D8D1E}" type="pres">
      <dgm:prSet presAssocID="{5A05AB7D-10DF-4CBC-92B5-319278A312A3}" presName="compNode" presStyleCnt="0"/>
      <dgm:spPr/>
    </dgm:pt>
    <dgm:pt modelId="{9930AB50-047A-49D0-B55A-B086EBCA226D}" type="pres">
      <dgm:prSet presAssocID="{5A05AB7D-10DF-4CBC-92B5-319278A312A3}" presName="dummyConnPt" presStyleCnt="0"/>
      <dgm:spPr/>
    </dgm:pt>
    <dgm:pt modelId="{10D4F1D1-D4FF-4EC6-BFEF-B4F2DC258656}" type="pres">
      <dgm:prSet presAssocID="{5A05AB7D-10DF-4CBC-92B5-319278A312A3}" presName="node" presStyleLbl="node1" presStyleIdx="2" presStyleCnt="8" custScaleX="148720" custScaleY="126656">
        <dgm:presLayoutVars>
          <dgm:bulletEnabled val="1"/>
        </dgm:presLayoutVars>
      </dgm:prSet>
      <dgm:spPr/>
    </dgm:pt>
    <dgm:pt modelId="{61BF3289-5BFF-4FB9-82FA-69F3B51A4CA1}" type="pres">
      <dgm:prSet presAssocID="{678E383E-3EFB-410D-9484-192E171D3E15}" presName="sibTrans" presStyleLbl="bgSibTrans2D1" presStyleIdx="2" presStyleCnt="7"/>
      <dgm:spPr/>
    </dgm:pt>
    <dgm:pt modelId="{747BE088-60A6-4FE9-8D52-34FA54377C1B}" type="pres">
      <dgm:prSet presAssocID="{29838D42-7DCA-43B2-B0EF-453B8C3D86A9}" presName="compNode" presStyleCnt="0"/>
      <dgm:spPr/>
    </dgm:pt>
    <dgm:pt modelId="{0EAA57E0-147B-40C9-B927-223A5DEBA9E7}" type="pres">
      <dgm:prSet presAssocID="{29838D42-7DCA-43B2-B0EF-453B8C3D86A9}" presName="dummyConnPt" presStyleCnt="0"/>
      <dgm:spPr/>
    </dgm:pt>
    <dgm:pt modelId="{B367544F-4412-4A96-93C3-2E6B2947CFCE}" type="pres">
      <dgm:prSet presAssocID="{29838D42-7DCA-43B2-B0EF-453B8C3D86A9}" presName="node" presStyleLbl="node1" presStyleIdx="3" presStyleCnt="8" custScaleX="136678" custScaleY="109600" custLinFactNeighborX="2609" custLinFactNeighborY="-11597">
        <dgm:presLayoutVars>
          <dgm:bulletEnabled val="1"/>
        </dgm:presLayoutVars>
      </dgm:prSet>
      <dgm:spPr/>
    </dgm:pt>
    <dgm:pt modelId="{293B2333-1404-4205-A05C-47556F1258C8}" type="pres">
      <dgm:prSet presAssocID="{797C6EFF-0C48-4B3F-8816-6D3E3EF03938}" presName="sibTrans" presStyleLbl="bgSibTrans2D1" presStyleIdx="3" presStyleCnt="7"/>
      <dgm:spPr/>
    </dgm:pt>
    <dgm:pt modelId="{6B725EEB-24EB-4CA6-A85B-F5D5FA5F09F6}" type="pres">
      <dgm:prSet presAssocID="{4F87BEC4-88BA-444A-873C-4CA9F4DF1B50}" presName="compNode" presStyleCnt="0"/>
      <dgm:spPr/>
    </dgm:pt>
    <dgm:pt modelId="{5BF0B72B-F87F-4856-BA87-DBB55C5E0D9C}" type="pres">
      <dgm:prSet presAssocID="{4F87BEC4-88BA-444A-873C-4CA9F4DF1B50}" presName="dummyConnPt" presStyleCnt="0"/>
      <dgm:spPr/>
    </dgm:pt>
    <dgm:pt modelId="{4C5EEB80-47EC-4A15-BBB5-57171F1781E1}" type="pres">
      <dgm:prSet presAssocID="{4F87BEC4-88BA-444A-873C-4CA9F4DF1B50}" presName="node" presStyleLbl="node1" presStyleIdx="4" presStyleCnt="8" custScaleX="138865" custScaleY="121743" custLinFactNeighborX="-1739" custLinFactNeighborY="-23193">
        <dgm:presLayoutVars>
          <dgm:bulletEnabled val="1"/>
        </dgm:presLayoutVars>
      </dgm:prSet>
      <dgm:spPr/>
    </dgm:pt>
    <dgm:pt modelId="{2E999B98-9F77-4792-9552-43D6F1FBCE09}" type="pres">
      <dgm:prSet presAssocID="{56EC357B-CFD8-4E87-BF58-6EA768CCFD14}" presName="sibTrans" presStyleLbl="bgSibTrans2D1" presStyleIdx="4" presStyleCnt="7"/>
      <dgm:spPr/>
    </dgm:pt>
    <dgm:pt modelId="{43016A40-83FB-4A50-8422-64B8FFC7C275}" type="pres">
      <dgm:prSet presAssocID="{6266D3A1-2930-43F9-A0E4-F4CFA3A94C09}" presName="compNode" presStyleCnt="0"/>
      <dgm:spPr/>
    </dgm:pt>
    <dgm:pt modelId="{223E00D1-BA67-44B6-87FA-F7BC6C489162}" type="pres">
      <dgm:prSet presAssocID="{6266D3A1-2930-43F9-A0E4-F4CFA3A94C09}" presName="dummyConnPt" presStyleCnt="0"/>
      <dgm:spPr/>
    </dgm:pt>
    <dgm:pt modelId="{35F41047-2442-4AF7-BC84-9B2D322CB29B}" type="pres">
      <dgm:prSet presAssocID="{6266D3A1-2930-43F9-A0E4-F4CFA3A94C09}" presName="node" presStyleLbl="node1" presStyleIdx="5" presStyleCnt="8" custScaleX="139983" custScaleY="163710" custLinFactNeighborX="-869" custLinFactNeighborY="-28478">
        <dgm:presLayoutVars>
          <dgm:bulletEnabled val="1"/>
        </dgm:presLayoutVars>
      </dgm:prSet>
      <dgm:spPr/>
    </dgm:pt>
    <dgm:pt modelId="{A8C0FE9E-D84E-4D86-899D-1202601391BB}" type="pres">
      <dgm:prSet presAssocID="{3D8FA94E-4251-435C-B1B5-F6634878FB8C}" presName="sibTrans" presStyleLbl="bgSibTrans2D1" presStyleIdx="5" presStyleCnt="7"/>
      <dgm:spPr/>
    </dgm:pt>
    <dgm:pt modelId="{3ED913F0-8067-4CAF-A06C-98ACB42B7F1B}" type="pres">
      <dgm:prSet presAssocID="{83F66599-05BE-4D22-BA5C-B986BFAF4679}" presName="compNode" presStyleCnt="0"/>
      <dgm:spPr/>
    </dgm:pt>
    <dgm:pt modelId="{702E5C6B-A801-426B-804D-F223E1265D73}" type="pres">
      <dgm:prSet presAssocID="{83F66599-05BE-4D22-BA5C-B986BFAF4679}" presName="dummyConnPt" presStyleCnt="0"/>
      <dgm:spPr/>
    </dgm:pt>
    <dgm:pt modelId="{4BEA98A8-082A-4E50-9638-2312BA2FB819}" type="pres">
      <dgm:prSet presAssocID="{83F66599-05BE-4D22-BA5C-B986BFAF4679}" presName="node" presStyleLbl="node1" presStyleIdx="6" presStyleCnt="8" custScaleX="130442" custScaleY="145044" custLinFactNeighborX="-4349" custLinFactNeighborY="-20847">
        <dgm:presLayoutVars>
          <dgm:bulletEnabled val="1"/>
        </dgm:presLayoutVars>
      </dgm:prSet>
      <dgm:spPr/>
    </dgm:pt>
    <dgm:pt modelId="{0E995414-B1C7-4FAE-8D97-B61A923C8C97}" type="pres">
      <dgm:prSet presAssocID="{77D35C7D-9A04-4018-8ED7-3F6DBAC8822C}" presName="sibTrans" presStyleLbl="bgSibTrans2D1" presStyleIdx="6" presStyleCnt="7"/>
      <dgm:spPr/>
    </dgm:pt>
    <dgm:pt modelId="{D67D9634-BB55-4BF3-B69C-C144EF3EB2BE}" type="pres">
      <dgm:prSet presAssocID="{586873A8-0A55-4904-880B-E75E5AA74C73}" presName="compNode" presStyleCnt="0"/>
      <dgm:spPr/>
    </dgm:pt>
    <dgm:pt modelId="{44CCB1A1-AB5B-4CF5-AF60-CC8AEC96F31D}" type="pres">
      <dgm:prSet presAssocID="{586873A8-0A55-4904-880B-E75E5AA74C73}" presName="dummyConnPt" presStyleCnt="0"/>
      <dgm:spPr/>
    </dgm:pt>
    <dgm:pt modelId="{A6BEDBA9-04FD-41FE-90F5-E9A32EEF1505}" type="pres">
      <dgm:prSet presAssocID="{586873A8-0A55-4904-880B-E75E5AA74C73}" presName="node" presStyleLbl="node1" presStyleIdx="7" presStyleCnt="8" custScaleX="123647" custScaleY="123896" custLinFactY="40606" custLinFactNeighborX="-3478" custLinFactNeighborY="100000">
        <dgm:presLayoutVars>
          <dgm:bulletEnabled val="1"/>
        </dgm:presLayoutVars>
      </dgm:prSet>
      <dgm:spPr/>
    </dgm:pt>
  </dgm:ptLst>
  <dgm:cxnLst>
    <dgm:cxn modelId="{83CC3824-58CE-4F2C-B33E-508BD4B00777}" srcId="{B6A09E5A-5765-4D09-8CFE-A79BFB80565C}" destId="{29838D42-7DCA-43B2-B0EF-453B8C3D86A9}" srcOrd="3" destOrd="0" parTransId="{FC8EAE49-6CA6-4AC0-A16B-04A57F386879}" sibTransId="{797C6EFF-0C48-4B3F-8816-6D3E3EF03938}"/>
    <dgm:cxn modelId="{A2F6B7B4-12CA-4E01-988E-464DEF427E05}" type="presOf" srcId="{4F87BEC4-88BA-444A-873C-4CA9F4DF1B50}" destId="{4C5EEB80-47EC-4A15-BBB5-57171F1781E1}" srcOrd="0" destOrd="0" presId="urn:microsoft.com/office/officeart/2005/8/layout/bProcess4"/>
    <dgm:cxn modelId="{4DB07043-8495-411D-A961-25D6A040F179}" type="presOf" srcId="{678E383E-3EFB-410D-9484-192E171D3E15}" destId="{61BF3289-5BFF-4FB9-82FA-69F3B51A4CA1}" srcOrd="0" destOrd="0" presId="urn:microsoft.com/office/officeart/2005/8/layout/bProcess4"/>
    <dgm:cxn modelId="{805EE4B2-F44B-4CB2-A5A6-DF917AF3E4D3}" type="presOf" srcId="{586873A8-0A55-4904-880B-E75E5AA74C73}" destId="{A6BEDBA9-04FD-41FE-90F5-E9A32EEF1505}" srcOrd="0" destOrd="0" presId="urn:microsoft.com/office/officeart/2005/8/layout/bProcess4"/>
    <dgm:cxn modelId="{9D8815F4-BD11-4EF1-9D9E-A61FB125B411}" srcId="{B6A09E5A-5765-4D09-8CFE-A79BFB80565C}" destId="{AFB3433B-53D5-4117-9D48-5D07A00095A1}" srcOrd="1" destOrd="0" parTransId="{70056BD3-B1C7-45BD-B455-F48D1559574A}" sibTransId="{7D2F1673-0D0E-4C8C-862E-37D977B09B04}"/>
    <dgm:cxn modelId="{2C39D420-071E-4CB2-A7D8-6AC45BEF84F6}" type="presOf" srcId="{7D2F1673-0D0E-4C8C-862E-37D977B09B04}" destId="{627A93F8-579D-41A0-A130-830D669C0592}" srcOrd="0" destOrd="0" presId="urn:microsoft.com/office/officeart/2005/8/layout/bProcess4"/>
    <dgm:cxn modelId="{39651384-E085-426A-AF6A-ACBA71CD58E7}" type="presOf" srcId="{58A13D6E-6BF9-424F-B3EC-86710A2EE15F}" destId="{4258F704-81FA-4A33-AE0B-3EDC9BC0AFA9}" srcOrd="0" destOrd="0" presId="urn:microsoft.com/office/officeart/2005/8/layout/bProcess4"/>
    <dgm:cxn modelId="{7BC01893-4BA8-4386-858B-E4EE9662DF31}" srcId="{B6A09E5A-5765-4D09-8CFE-A79BFB80565C}" destId="{83F66599-05BE-4D22-BA5C-B986BFAF4679}" srcOrd="6" destOrd="0" parTransId="{AE1D7E50-9DBF-48DB-A6F4-9AF4285F1392}" sibTransId="{77D35C7D-9A04-4018-8ED7-3F6DBAC8822C}"/>
    <dgm:cxn modelId="{BDA18C58-8D3B-43F6-ABB3-3ABFAB467452}" srcId="{B6A09E5A-5765-4D09-8CFE-A79BFB80565C}" destId="{6266D3A1-2930-43F9-A0E4-F4CFA3A94C09}" srcOrd="5" destOrd="0" parTransId="{9168F030-19E8-4435-8986-91F834BDF34E}" sibTransId="{3D8FA94E-4251-435C-B1B5-F6634878FB8C}"/>
    <dgm:cxn modelId="{F862FF4D-D100-4F9E-BB01-1CB412FEABCF}" srcId="{B6A09E5A-5765-4D09-8CFE-A79BFB80565C}" destId="{58A13D6E-6BF9-424F-B3EC-86710A2EE15F}" srcOrd="0" destOrd="0" parTransId="{615CE4E0-6402-46AA-97C6-C2D6D8A7F8D0}" sibTransId="{D280272A-A470-45FA-B975-AD4A4F225235}"/>
    <dgm:cxn modelId="{EB540724-6413-452C-BB2D-3D2CCF3AB8D2}" type="presOf" srcId="{29838D42-7DCA-43B2-B0EF-453B8C3D86A9}" destId="{B367544F-4412-4A96-93C3-2E6B2947CFCE}" srcOrd="0" destOrd="0" presId="urn:microsoft.com/office/officeart/2005/8/layout/bProcess4"/>
    <dgm:cxn modelId="{B4AFACC4-DBDB-49C3-B455-88851E2BE994}" type="presOf" srcId="{B6A09E5A-5765-4D09-8CFE-A79BFB80565C}" destId="{91FF7920-B139-4479-9E43-5EDB1B0F250E}" srcOrd="0" destOrd="0" presId="urn:microsoft.com/office/officeart/2005/8/layout/bProcess4"/>
    <dgm:cxn modelId="{57F140EF-09DE-44E7-9D1D-76885E7532E9}" type="presOf" srcId="{3D8FA94E-4251-435C-B1B5-F6634878FB8C}" destId="{A8C0FE9E-D84E-4D86-899D-1202601391BB}" srcOrd="0" destOrd="0" presId="urn:microsoft.com/office/officeart/2005/8/layout/bProcess4"/>
    <dgm:cxn modelId="{C3B107F1-37BA-4D96-B593-73C883FD6ADF}" type="presOf" srcId="{797C6EFF-0C48-4B3F-8816-6D3E3EF03938}" destId="{293B2333-1404-4205-A05C-47556F1258C8}" srcOrd="0" destOrd="0" presId="urn:microsoft.com/office/officeart/2005/8/layout/bProcess4"/>
    <dgm:cxn modelId="{7BD4008E-1156-4D35-9D7A-6AD7A70B3C8A}" srcId="{B6A09E5A-5765-4D09-8CFE-A79BFB80565C}" destId="{4F87BEC4-88BA-444A-873C-4CA9F4DF1B50}" srcOrd="4" destOrd="0" parTransId="{02E0835E-EDB6-4A6A-AD47-D743853F31D4}" sibTransId="{56EC357B-CFD8-4E87-BF58-6EA768CCFD14}"/>
    <dgm:cxn modelId="{6506BE32-5053-4F12-973D-72276786C999}" type="presOf" srcId="{AFB3433B-53D5-4117-9D48-5D07A00095A1}" destId="{D4F27BF3-F292-4C2A-A2F9-898DE9CD95BE}" srcOrd="0" destOrd="0" presId="urn:microsoft.com/office/officeart/2005/8/layout/bProcess4"/>
    <dgm:cxn modelId="{AD3C7F37-C84C-4DF5-AD67-32685EDF4455}" type="presOf" srcId="{5A05AB7D-10DF-4CBC-92B5-319278A312A3}" destId="{10D4F1D1-D4FF-4EC6-BFEF-B4F2DC258656}" srcOrd="0" destOrd="0" presId="urn:microsoft.com/office/officeart/2005/8/layout/bProcess4"/>
    <dgm:cxn modelId="{56211671-7797-425E-B575-2BEB57C1B7A2}" type="presOf" srcId="{6266D3A1-2930-43F9-A0E4-F4CFA3A94C09}" destId="{35F41047-2442-4AF7-BC84-9B2D322CB29B}" srcOrd="0" destOrd="0" presId="urn:microsoft.com/office/officeart/2005/8/layout/bProcess4"/>
    <dgm:cxn modelId="{743C0ED2-F2AE-4181-A66E-A1115AB4FD2F}" srcId="{B6A09E5A-5765-4D09-8CFE-A79BFB80565C}" destId="{586873A8-0A55-4904-880B-E75E5AA74C73}" srcOrd="7" destOrd="0" parTransId="{7F2FCE83-7A3D-45CD-B700-4B72B4353B4C}" sibTransId="{7AEA0701-2F17-4332-9547-E2D30CA125A1}"/>
    <dgm:cxn modelId="{4ABC1031-5D7F-4D36-8E6B-D2A18E80CF73}" type="presOf" srcId="{56EC357B-CFD8-4E87-BF58-6EA768CCFD14}" destId="{2E999B98-9F77-4792-9552-43D6F1FBCE09}" srcOrd="0" destOrd="0" presId="urn:microsoft.com/office/officeart/2005/8/layout/bProcess4"/>
    <dgm:cxn modelId="{122BB7B0-C365-4CFB-A6C2-1DD7159C99BD}" type="presOf" srcId="{83F66599-05BE-4D22-BA5C-B986BFAF4679}" destId="{4BEA98A8-082A-4E50-9638-2312BA2FB819}" srcOrd="0" destOrd="0" presId="urn:microsoft.com/office/officeart/2005/8/layout/bProcess4"/>
    <dgm:cxn modelId="{DA663989-FC05-49FE-8B75-78C25470A58D}" type="presOf" srcId="{77D35C7D-9A04-4018-8ED7-3F6DBAC8822C}" destId="{0E995414-B1C7-4FAE-8D97-B61A923C8C97}" srcOrd="0" destOrd="0" presId="urn:microsoft.com/office/officeart/2005/8/layout/bProcess4"/>
    <dgm:cxn modelId="{03F29500-3F0D-4540-9A2F-A8A53A28FBF5}" srcId="{B6A09E5A-5765-4D09-8CFE-A79BFB80565C}" destId="{5A05AB7D-10DF-4CBC-92B5-319278A312A3}" srcOrd="2" destOrd="0" parTransId="{A4BC4775-D768-42AC-A080-104EB539FE5A}" sibTransId="{678E383E-3EFB-410D-9484-192E171D3E15}"/>
    <dgm:cxn modelId="{9011DA2A-9558-4E9D-BB69-60542FE91563}" type="presOf" srcId="{D280272A-A470-45FA-B975-AD4A4F225235}" destId="{A2F75BE5-347A-49E1-96CF-9307102577EA}" srcOrd="0" destOrd="0" presId="urn:microsoft.com/office/officeart/2005/8/layout/bProcess4"/>
    <dgm:cxn modelId="{A191795E-50F4-493D-B4F8-733F799631AC}" type="presParOf" srcId="{91FF7920-B139-4479-9E43-5EDB1B0F250E}" destId="{CCC336A0-2CCB-4864-99ED-976F89ACB84D}" srcOrd="0" destOrd="0" presId="urn:microsoft.com/office/officeart/2005/8/layout/bProcess4"/>
    <dgm:cxn modelId="{45E0B36F-7235-459D-BFD5-674E88641E91}" type="presParOf" srcId="{CCC336A0-2CCB-4864-99ED-976F89ACB84D}" destId="{F524197B-9B61-41D9-AD5A-433547919B65}" srcOrd="0" destOrd="0" presId="urn:microsoft.com/office/officeart/2005/8/layout/bProcess4"/>
    <dgm:cxn modelId="{146180A9-C167-44F6-AF23-7080AE3ED582}" type="presParOf" srcId="{CCC336A0-2CCB-4864-99ED-976F89ACB84D}" destId="{4258F704-81FA-4A33-AE0B-3EDC9BC0AFA9}" srcOrd="1" destOrd="0" presId="urn:microsoft.com/office/officeart/2005/8/layout/bProcess4"/>
    <dgm:cxn modelId="{4736106B-96C0-4072-8CA8-D4D1662B9A4E}" type="presParOf" srcId="{91FF7920-B139-4479-9E43-5EDB1B0F250E}" destId="{A2F75BE5-347A-49E1-96CF-9307102577EA}" srcOrd="1" destOrd="0" presId="urn:microsoft.com/office/officeart/2005/8/layout/bProcess4"/>
    <dgm:cxn modelId="{12B2E7F3-616B-4FA5-9E0A-07D532D1B048}" type="presParOf" srcId="{91FF7920-B139-4479-9E43-5EDB1B0F250E}" destId="{E5664484-5A3B-45F1-A80E-FAD1F4103DF9}" srcOrd="2" destOrd="0" presId="urn:microsoft.com/office/officeart/2005/8/layout/bProcess4"/>
    <dgm:cxn modelId="{8184CD4E-2342-469A-A680-00A386915FA2}" type="presParOf" srcId="{E5664484-5A3B-45F1-A80E-FAD1F4103DF9}" destId="{57730292-F428-4FA9-B491-269753083107}" srcOrd="0" destOrd="0" presId="urn:microsoft.com/office/officeart/2005/8/layout/bProcess4"/>
    <dgm:cxn modelId="{22ACB665-2D49-4E04-A795-2AE8BB52E34A}" type="presParOf" srcId="{E5664484-5A3B-45F1-A80E-FAD1F4103DF9}" destId="{D4F27BF3-F292-4C2A-A2F9-898DE9CD95BE}" srcOrd="1" destOrd="0" presId="urn:microsoft.com/office/officeart/2005/8/layout/bProcess4"/>
    <dgm:cxn modelId="{1ACA0CB0-EFC2-4A55-BD61-641077B0CD9E}" type="presParOf" srcId="{91FF7920-B139-4479-9E43-5EDB1B0F250E}" destId="{627A93F8-579D-41A0-A130-830D669C0592}" srcOrd="3" destOrd="0" presId="urn:microsoft.com/office/officeart/2005/8/layout/bProcess4"/>
    <dgm:cxn modelId="{00AB5C02-81FC-4F29-840A-CECC95BB9FF8}" type="presParOf" srcId="{91FF7920-B139-4479-9E43-5EDB1B0F250E}" destId="{0F065DB6-361D-43DC-A908-92FA4B2D8D1E}" srcOrd="4" destOrd="0" presId="urn:microsoft.com/office/officeart/2005/8/layout/bProcess4"/>
    <dgm:cxn modelId="{659CADF3-D683-4B59-B79B-A5A2456EB8E6}" type="presParOf" srcId="{0F065DB6-361D-43DC-A908-92FA4B2D8D1E}" destId="{9930AB50-047A-49D0-B55A-B086EBCA226D}" srcOrd="0" destOrd="0" presId="urn:microsoft.com/office/officeart/2005/8/layout/bProcess4"/>
    <dgm:cxn modelId="{11794546-A314-4F30-9532-2DA856C295A5}" type="presParOf" srcId="{0F065DB6-361D-43DC-A908-92FA4B2D8D1E}" destId="{10D4F1D1-D4FF-4EC6-BFEF-B4F2DC258656}" srcOrd="1" destOrd="0" presId="urn:microsoft.com/office/officeart/2005/8/layout/bProcess4"/>
    <dgm:cxn modelId="{FFA701E8-1222-48B2-B805-3992D04FF58C}" type="presParOf" srcId="{91FF7920-B139-4479-9E43-5EDB1B0F250E}" destId="{61BF3289-5BFF-4FB9-82FA-69F3B51A4CA1}" srcOrd="5" destOrd="0" presId="urn:microsoft.com/office/officeart/2005/8/layout/bProcess4"/>
    <dgm:cxn modelId="{1B1765FC-EF4A-4D10-AFDF-B1DAB126BEBE}" type="presParOf" srcId="{91FF7920-B139-4479-9E43-5EDB1B0F250E}" destId="{747BE088-60A6-4FE9-8D52-34FA54377C1B}" srcOrd="6" destOrd="0" presId="urn:microsoft.com/office/officeart/2005/8/layout/bProcess4"/>
    <dgm:cxn modelId="{06A268DB-8E07-4473-B2ED-C7708846E488}" type="presParOf" srcId="{747BE088-60A6-4FE9-8D52-34FA54377C1B}" destId="{0EAA57E0-147B-40C9-B927-223A5DEBA9E7}" srcOrd="0" destOrd="0" presId="urn:microsoft.com/office/officeart/2005/8/layout/bProcess4"/>
    <dgm:cxn modelId="{B1FFACC0-24DD-4E6A-8CF3-A75802C3D0EF}" type="presParOf" srcId="{747BE088-60A6-4FE9-8D52-34FA54377C1B}" destId="{B367544F-4412-4A96-93C3-2E6B2947CFCE}" srcOrd="1" destOrd="0" presId="urn:microsoft.com/office/officeart/2005/8/layout/bProcess4"/>
    <dgm:cxn modelId="{212C10FC-1D2B-4EF8-B010-58B4C7C98003}" type="presParOf" srcId="{91FF7920-B139-4479-9E43-5EDB1B0F250E}" destId="{293B2333-1404-4205-A05C-47556F1258C8}" srcOrd="7" destOrd="0" presId="urn:microsoft.com/office/officeart/2005/8/layout/bProcess4"/>
    <dgm:cxn modelId="{B003CE27-C918-4730-A875-34D760571539}" type="presParOf" srcId="{91FF7920-B139-4479-9E43-5EDB1B0F250E}" destId="{6B725EEB-24EB-4CA6-A85B-F5D5FA5F09F6}" srcOrd="8" destOrd="0" presId="urn:microsoft.com/office/officeart/2005/8/layout/bProcess4"/>
    <dgm:cxn modelId="{BC440E42-48EE-48FC-BF54-BE58D92056D6}" type="presParOf" srcId="{6B725EEB-24EB-4CA6-A85B-F5D5FA5F09F6}" destId="{5BF0B72B-F87F-4856-BA87-DBB55C5E0D9C}" srcOrd="0" destOrd="0" presId="urn:microsoft.com/office/officeart/2005/8/layout/bProcess4"/>
    <dgm:cxn modelId="{A1437AFB-7C6B-4C93-A1D0-E2009677EF3D}" type="presParOf" srcId="{6B725EEB-24EB-4CA6-A85B-F5D5FA5F09F6}" destId="{4C5EEB80-47EC-4A15-BBB5-57171F1781E1}" srcOrd="1" destOrd="0" presId="urn:microsoft.com/office/officeart/2005/8/layout/bProcess4"/>
    <dgm:cxn modelId="{9075D3AC-5BE4-4642-8801-BFA292957882}" type="presParOf" srcId="{91FF7920-B139-4479-9E43-5EDB1B0F250E}" destId="{2E999B98-9F77-4792-9552-43D6F1FBCE09}" srcOrd="9" destOrd="0" presId="urn:microsoft.com/office/officeart/2005/8/layout/bProcess4"/>
    <dgm:cxn modelId="{B0C4B17D-A5D4-4181-936A-3206FE08ECC8}" type="presParOf" srcId="{91FF7920-B139-4479-9E43-5EDB1B0F250E}" destId="{43016A40-83FB-4A50-8422-64B8FFC7C275}" srcOrd="10" destOrd="0" presId="urn:microsoft.com/office/officeart/2005/8/layout/bProcess4"/>
    <dgm:cxn modelId="{361A46FF-5CD3-45AE-AB43-C623608F9456}" type="presParOf" srcId="{43016A40-83FB-4A50-8422-64B8FFC7C275}" destId="{223E00D1-BA67-44B6-87FA-F7BC6C489162}" srcOrd="0" destOrd="0" presId="urn:microsoft.com/office/officeart/2005/8/layout/bProcess4"/>
    <dgm:cxn modelId="{18CE77DC-9875-4036-8D7F-5D687DE9F5C7}" type="presParOf" srcId="{43016A40-83FB-4A50-8422-64B8FFC7C275}" destId="{35F41047-2442-4AF7-BC84-9B2D322CB29B}" srcOrd="1" destOrd="0" presId="urn:microsoft.com/office/officeart/2005/8/layout/bProcess4"/>
    <dgm:cxn modelId="{80F357C3-8C86-4E48-83A1-68E83E69CC0B}" type="presParOf" srcId="{91FF7920-B139-4479-9E43-5EDB1B0F250E}" destId="{A8C0FE9E-D84E-4D86-899D-1202601391BB}" srcOrd="11" destOrd="0" presId="urn:microsoft.com/office/officeart/2005/8/layout/bProcess4"/>
    <dgm:cxn modelId="{833EB29D-A3E1-4C9E-9580-5124EA14073D}" type="presParOf" srcId="{91FF7920-B139-4479-9E43-5EDB1B0F250E}" destId="{3ED913F0-8067-4CAF-A06C-98ACB42B7F1B}" srcOrd="12" destOrd="0" presId="urn:microsoft.com/office/officeart/2005/8/layout/bProcess4"/>
    <dgm:cxn modelId="{11CD9F10-3D3C-462A-AB22-0D08C00CA0EE}" type="presParOf" srcId="{3ED913F0-8067-4CAF-A06C-98ACB42B7F1B}" destId="{702E5C6B-A801-426B-804D-F223E1265D73}" srcOrd="0" destOrd="0" presId="urn:microsoft.com/office/officeart/2005/8/layout/bProcess4"/>
    <dgm:cxn modelId="{C9298331-0DBC-4A62-A572-AD4116E0C156}" type="presParOf" srcId="{3ED913F0-8067-4CAF-A06C-98ACB42B7F1B}" destId="{4BEA98A8-082A-4E50-9638-2312BA2FB819}" srcOrd="1" destOrd="0" presId="urn:microsoft.com/office/officeart/2005/8/layout/bProcess4"/>
    <dgm:cxn modelId="{F4E82CCF-94C1-4D5A-BE50-B38DAB007F22}" type="presParOf" srcId="{91FF7920-B139-4479-9E43-5EDB1B0F250E}" destId="{0E995414-B1C7-4FAE-8D97-B61A923C8C97}" srcOrd="13" destOrd="0" presId="urn:microsoft.com/office/officeart/2005/8/layout/bProcess4"/>
    <dgm:cxn modelId="{81C4BF5D-CDF6-441A-89B9-8FA7AD8FFB9B}" type="presParOf" srcId="{91FF7920-B139-4479-9E43-5EDB1B0F250E}" destId="{D67D9634-BB55-4BF3-B69C-C144EF3EB2BE}" srcOrd="14" destOrd="0" presId="urn:microsoft.com/office/officeart/2005/8/layout/bProcess4"/>
    <dgm:cxn modelId="{B8FCB667-1622-4EC2-8940-D3733F20691F}" type="presParOf" srcId="{D67D9634-BB55-4BF3-B69C-C144EF3EB2BE}" destId="{44CCB1A1-AB5B-4CF5-AF60-CC8AEC96F31D}" srcOrd="0" destOrd="0" presId="urn:microsoft.com/office/officeart/2005/8/layout/bProcess4"/>
    <dgm:cxn modelId="{334F0BC8-839F-4EE2-A961-D26196744550}" type="presParOf" srcId="{D67D9634-BB55-4BF3-B69C-C144EF3EB2BE}" destId="{A6BEDBA9-04FD-41FE-90F5-E9A32EEF150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0E1305-0699-4967-9C72-510DBBD8DEA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E2B9FD-9B01-4450-9EBF-181449ED30DE}">
      <dgm:prSet phldrT="[Текст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uk-UA" sz="2000" dirty="0">
              <a:latin typeface="Arial" panose="020B0604020202020204" pitchFamily="34" charset="0"/>
              <a:cs typeface="Arial" panose="020B0604020202020204" pitchFamily="34" charset="0"/>
            </a:rPr>
            <a:t>Вираження іменної частини складеного присудка у формі називного відмінка (</a:t>
          </a:r>
          <a:r>
            <a:rPr lang="uk-UA" sz="2000" i="1" dirty="0">
              <a:latin typeface="Arial" panose="020B0604020202020204" pitchFamily="34" charset="0"/>
              <a:cs typeface="Arial" panose="020B0604020202020204" pitchFamily="34" charset="0"/>
            </a:rPr>
            <a:t>він був хаз’áйін</a:t>
          </a:r>
          <a:r>
            <a:rPr lang="uk-UA" sz="20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BCED87-E029-40C6-9E96-72CCC25AE03D}" type="parTrans" cxnId="{F1896F52-4B11-4080-B4C1-4459A529DD2C}">
      <dgm:prSet/>
      <dgm:spPr/>
      <dgm:t>
        <a:bodyPr/>
        <a:lstStyle/>
        <a:p>
          <a:endParaRPr lang="ru-RU"/>
        </a:p>
      </dgm:t>
    </dgm:pt>
    <dgm:pt modelId="{04D3B674-758C-49C0-BD6C-C01AC9037B41}" type="sibTrans" cxnId="{F1896F52-4B11-4080-B4C1-4459A529DD2C}">
      <dgm:prSet/>
      <dgm:spPr/>
      <dgm:t>
        <a:bodyPr/>
        <a:lstStyle/>
        <a:p>
          <a:endParaRPr lang="ru-RU"/>
        </a:p>
      </dgm:t>
    </dgm:pt>
    <dgm:pt modelId="{4729A4C7-F4CD-4991-9A8D-554F39237DA5}">
      <dgm:prSet phldrT="[Текст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uk-UA" sz="2000" dirty="0">
              <a:latin typeface="Arial" panose="020B0604020202020204" pitchFamily="34" charset="0"/>
              <a:cs typeface="Arial" panose="020B0604020202020204" pitchFamily="34" charset="0"/>
            </a:rPr>
            <a:t>Широке використання прислівника </a:t>
          </a:r>
          <a:r>
            <a:rPr lang="uk-UA" sz="2000" i="1" dirty="0">
              <a:latin typeface="Arial" panose="020B0604020202020204" pitchFamily="34" charset="0"/>
              <a:cs typeface="Arial" panose="020B0604020202020204" pitchFamily="34" charset="0"/>
            </a:rPr>
            <a:t>«де»</a:t>
          </a:r>
          <a:r>
            <a:rPr lang="uk-UA" sz="2000" dirty="0">
              <a:latin typeface="Arial" panose="020B0604020202020204" pitchFamily="34" charset="0"/>
              <a:cs typeface="Arial" panose="020B0604020202020204" pitchFamily="34" charset="0"/>
            </a:rPr>
            <a:t> у ролі обставини місця дії замість куди (</a:t>
          </a:r>
          <a:r>
            <a:rPr lang="uk-UA" sz="2000" i="1" dirty="0">
              <a:latin typeface="Arial" panose="020B0604020202020204" pitchFamily="34" charset="0"/>
              <a:cs typeface="Arial" panose="020B0604020202020204" pitchFamily="34" charset="0"/>
            </a:rPr>
            <a:t>де йдеш?</a:t>
          </a:r>
          <a:r>
            <a:rPr lang="uk-UA" sz="20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BCB3C5-7026-4177-B28C-8C36A40559ED}" type="parTrans" cxnId="{5470188F-C301-40C1-B893-2B48B3F53651}">
      <dgm:prSet/>
      <dgm:spPr/>
      <dgm:t>
        <a:bodyPr/>
        <a:lstStyle/>
        <a:p>
          <a:endParaRPr lang="ru-RU"/>
        </a:p>
      </dgm:t>
    </dgm:pt>
    <dgm:pt modelId="{6B2EE609-70DA-4356-871A-A217F8BBFEA2}" type="sibTrans" cxnId="{5470188F-C301-40C1-B893-2B48B3F53651}">
      <dgm:prSet/>
      <dgm:spPr/>
      <dgm:t>
        <a:bodyPr/>
        <a:lstStyle/>
        <a:p>
          <a:endParaRPr lang="ru-RU"/>
        </a:p>
      </dgm:t>
    </dgm:pt>
    <dgm:pt modelId="{E922F919-4224-4A62-89B2-CA376A3926E4}">
      <dgm:prSet phldrT="[Текст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uk-UA" sz="2000" dirty="0">
              <a:latin typeface="Arial" panose="020B0604020202020204" pitchFamily="34" charset="0"/>
              <a:cs typeface="Arial" panose="020B0604020202020204" pitchFamily="34" charset="0"/>
            </a:rPr>
            <a:t>Переважання безприйменникових конструкцій ор. в. місця над прийменниковими </a:t>
          </a:r>
          <a:r>
            <a:rPr lang="uk-UA" sz="2000" i="1" dirty="0">
              <a:latin typeface="Arial" panose="020B0604020202020204" pitchFamily="34" charset="0"/>
              <a:cs typeface="Arial" panose="020B0604020202020204" pitchFamily="34" charset="0"/>
            </a:rPr>
            <a:t>«по»</a:t>
          </a:r>
          <a:r>
            <a:rPr lang="uk-UA" sz="2000" dirty="0">
              <a:latin typeface="Arial" panose="020B0604020202020204" pitchFamily="34" charset="0"/>
              <a:cs typeface="Arial" panose="020B0604020202020204" pitchFamily="34" charset="0"/>
            </a:rPr>
            <a:t> + ім. у м.в. (</a:t>
          </a:r>
          <a:r>
            <a:rPr lang="uk-UA" sz="2000" i="1" dirty="0">
              <a:latin typeface="Arial" panose="020B0604020202020204" pitchFamily="34" charset="0"/>
              <a:cs typeface="Arial" panose="020B0604020202020204" pitchFamily="34" charset="0"/>
            </a:rPr>
            <a:t>йíхати степом, пливти́ водóйу</a:t>
          </a:r>
          <a:r>
            <a:rPr lang="uk-UA" sz="20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304193-257F-4489-B522-DBE976E702E8}" type="parTrans" cxnId="{9CB4F930-B15A-43BE-A5A3-A552C342DF48}">
      <dgm:prSet/>
      <dgm:spPr/>
      <dgm:t>
        <a:bodyPr/>
        <a:lstStyle/>
        <a:p>
          <a:endParaRPr lang="ru-RU"/>
        </a:p>
      </dgm:t>
    </dgm:pt>
    <dgm:pt modelId="{C6AB5F7A-4C09-494C-9DE9-82E7DC4CEF90}" type="sibTrans" cxnId="{9CB4F930-B15A-43BE-A5A3-A552C342DF48}">
      <dgm:prSet/>
      <dgm:spPr/>
      <dgm:t>
        <a:bodyPr/>
        <a:lstStyle/>
        <a:p>
          <a:endParaRPr lang="ru-RU"/>
        </a:p>
      </dgm:t>
    </dgm:pt>
    <dgm:pt modelId="{E462577B-DD6E-4B1A-83B3-1032850F4F98}">
      <dgm:prSet phldrT="[Текст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</dgm:spPr>
      <dgm:t>
        <a:bodyPr/>
        <a:lstStyle/>
        <a:p>
          <a:r>
            <a:rPr lang="uk-UA" sz="2000" dirty="0">
              <a:latin typeface="Arial" panose="020B0604020202020204" pitchFamily="34" charset="0"/>
              <a:cs typeface="Arial" panose="020B0604020202020204" pitchFamily="34" charset="0"/>
            </a:rPr>
            <a:t>Приєднання підрядних означальних речень до головного сполучними словами </a:t>
          </a:r>
          <a:r>
            <a:rPr lang="uk-UA" sz="2000" i="1" dirty="0">
              <a:latin typeface="Arial" panose="020B0604020202020204" pitchFamily="34" charset="0"/>
              <a:cs typeface="Arial" panose="020B0604020202020204" pitchFamily="34" charset="0"/>
            </a:rPr>
            <a:t>«шо»</a:t>
          </a:r>
          <a:r>
            <a:rPr lang="uk-UA" sz="20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2000" i="1" dirty="0">
              <a:latin typeface="Arial" panose="020B0604020202020204" pitchFamily="34" charset="0"/>
              <a:cs typeface="Arial" panose="020B0604020202020204" pitchFamily="34" charset="0"/>
            </a:rPr>
            <a:t>«котрий»</a:t>
          </a:r>
          <a:r>
            <a:rPr lang="uk-UA" sz="20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2000" i="1" dirty="0">
              <a:latin typeface="Arial" panose="020B0604020202020204" pitchFamily="34" charset="0"/>
              <a:cs typeface="Arial" panose="020B0604020202020204" pitchFamily="34" charset="0"/>
            </a:rPr>
            <a:t>«де»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3B18B1-F020-43BB-AB69-C49E78AE7849}" type="parTrans" cxnId="{8E43481F-FCDB-40A8-AC46-E2EAB58CEA67}">
      <dgm:prSet/>
      <dgm:spPr/>
      <dgm:t>
        <a:bodyPr/>
        <a:lstStyle/>
        <a:p>
          <a:endParaRPr lang="ru-RU"/>
        </a:p>
      </dgm:t>
    </dgm:pt>
    <dgm:pt modelId="{924B05A5-A170-48C7-9D67-2CF3EECD4F61}" type="sibTrans" cxnId="{8E43481F-FCDB-40A8-AC46-E2EAB58CEA67}">
      <dgm:prSet/>
      <dgm:spPr/>
      <dgm:t>
        <a:bodyPr/>
        <a:lstStyle/>
        <a:p>
          <a:endParaRPr lang="ru-RU"/>
        </a:p>
      </dgm:t>
    </dgm:pt>
    <dgm:pt modelId="{A18D4E79-1058-4E74-A3CF-29FA7DEABCA2}" type="pres">
      <dgm:prSet presAssocID="{B20E1305-0699-4967-9C72-510DBBD8DEA8}" presName="diagram" presStyleCnt="0">
        <dgm:presLayoutVars>
          <dgm:dir/>
          <dgm:resizeHandles val="exact"/>
        </dgm:presLayoutVars>
      </dgm:prSet>
      <dgm:spPr/>
    </dgm:pt>
    <dgm:pt modelId="{C3FB6A00-D8C8-45E0-9D1D-A203D58356C1}" type="pres">
      <dgm:prSet presAssocID="{BEE2B9FD-9B01-4450-9EBF-181449ED30DE}" presName="node" presStyleLbl="node1" presStyleIdx="0" presStyleCnt="4">
        <dgm:presLayoutVars>
          <dgm:bulletEnabled val="1"/>
        </dgm:presLayoutVars>
      </dgm:prSet>
      <dgm:spPr/>
    </dgm:pt>
    <dgm:pt modelId="{6E808DDA-8F3F-4036-9EB1-92AA9156B41E}" type="pres">
      <dgm:prSet presAssocID="{04D3B674-758C-49C0-BD6C-C01AC9037B41}" presName="sibTrans" presStyleCnt="0"/>
      <dgm:spPr/>
    </dgm:pt>
    <dgm:pt modelId="{EB7BB1FC-F47A-468E-BBF6-AD88F58C520E}" type="pres">
      <dgm:prSet presAssocID="{4729A4C7-F4CD-4991-9A8D-554F39237DA5}" presName="node" presStyleLbl="node1" presStyleIdx="1" presStyleCnt="4">
        <dgm:presLayoutVars>
          <dgm:bulletEnabled val="1"/>
        </dgm:presLayoutVars>
      </dgm:prSet>
      <dgm:spPr/>
    </dgm:pt>
    <dgm:pt modelId="{A6A9E457-73CE-4CC1-AA33-B82374F8B6DE}" type="pres">
      <dgm:prSet presAssocID="{6B2EE609-70DA-4356-871A-A217F8BBFEA2}" presName="sibTrans" presStyleCnt="0"/>
      <dgm:spPr/>
    </dgm:pt>
    <dgm:pt modelId="{D1CFE85A-5093-4228-B6CB-1570A9BE500E}" type="pres">
      <dgm:prSet presAssocID="{E922F919-4224-4A62-89B2-CA376A3926E4}" presName="node" presStyleLbl="node1" presStyleIdx="2" presStyleCnt="4">
        <dgm:presLayoutVars>
          <dgm:bulletEnabled val="1"/>
        </dgm:presLayoutVars>
      </dgm:prSet>
      <dgm:spPr/>
    </dgm:pt>
    <dgm:pt modelId="{C26A9C8B-607A-4D22-875C-1318209F98DD}" type="pres">
      <dgm:prSet presAssocID="{C6AB5F7A-4C09-494C-9DE9-82E7DC4CEF90}" presName="sibTrans" presStyleCnt="0"/>
      <dgm:spPr/>
    </dgm:pt>
    <dgm:pt modelId="{F2C3CD47-D699-4D23-90CF-70E31338C2E7}" type="pres">
      <dgm:prSet presAssocID="{E462577B-DD6E-4B1A-83B3-1032850F4F98}" presName="node" presStyleLbl="node1" presStyleIdx="3" presStyleCnt="4">
        <dgm:presLayoutVars>
          <dgm:bulletEnabled val="1"/>
        </dgm:presLayoutVars>
      </dgm:prSet>
      <dgm:spPr/>
    </dgm:pt>
  </dgm:ptLst>
  <dgm:cxnLst>
    <dgm:cxn modelId="{3D51CD8C-13CA-4694-AEC7-40DDD2180F68}" type="presOf" srcId="{E462577B-DD6E-4B1A-83B3-1032850F4F98}" destId="{F2C3CD47-D699-4D23-90CF-70E31338C2E7}" srcOrd="0" destOrd="0" presId="urn:microsoft.com/office/officeart/2005/8/layout/default"/>
    <dgm:cxn modelId="{9CB4F930-B15A-43BE-A5A3-A552C342DF48}" srcId="{B20E1305-0699-4967-9C72-510DBBD8DEA8}" destId="{E922F919-4224-4A62-89B2-CA376A3926E4}" srcOrd="2" destOrd="0" parTransId="{0A304193-257F-4489-B522-DBE976E702E8}" sibTransId="{C6AB5F7A-4C09-494C-9DE9-82E7DC4CEF90}"/>
    <dgm:cxn modelId="{44AFB2E0-7C76-4825-BAA0-B87518835747}" type="presOf" srcId="{BEE2B9FD-9B01-4450-9EBF-181449ED30DE}" destId="{C3FB6A00-D8C8-45E0-9D1D-A203D58356C1}" srcOrd="0" destOrd="0" presId="urn:microsoft.com/office/officeart/2005/8/layout/default"/>
    <dgm:cxn modelId="{DBBEED02-1DA2-44B1-A211-A48BE3BBBF22}" type="presOf" srcId="{4729A4C7-F4CD-4991-9A8D-554F39237DA5}" destId="{EB7BB1FC-F47A-468E-BBF6-AD88F58C520E}" srcOrd="0" destOrd="0" presId="urn:microsoft.com/office/officeart/2005/8/layout/default"/>
    <dgm:cxn modelId="{F1896F52-4B11-4080-B4C1-4459A529DD2C}" srcId="{B20E1305-0699-4967-9C72-510DBBD8DEA8}" destId="{BEE2B9FD-9B01-4450-9EBF-181449ED30DE}" srcOrd="0" destOrd="0" parTransId="{7FBCED87-E029-40C6-9E96-72CCC25AE03D}" sibTransId="{04D3B674-758C-49C0-BD6C-C01AC9037B41}"/>
    <dgm:cxn modelId="{8E43481F-FCDB-40A8-AC46-E2EAB58CEA67}" srcId="{B20E1305-0699-4967-9C72-510DBBD8DEA8}" destId="{E462577B-DD6E-4B1A-83B3-1032850F4F98}" srcOrd="3" destOrd="0" parTransId="{EE3B18B1-F020-43BB-AB69-C49E78AE7849}" sibTransId="{924B05A5-A170-48C7-9D67-2CF3EECD4F61}"/>
    <dgm:cxn modelId="{5470188F-C301-40C1-B893-2B48B3F53651}" srcId="{B20E1305-0699-4967-9C72-510DBBD8DEA8}" destId="{4729A4C7-F4CD-4991-9A8D-554F39237DA5}" srcOrd="1" destOrd="0" parTransId="{47BCB3C5-7026-4177-B28C-8C36A40559ED}" sibTransId="{6B2EE609-70DA-4356-871A-A217F8BBFEA2}"/>
    <dgm:cxn modelId="{A7A5BF64-B23E-4659-BDAB-69086D5AFBEA}" type="presOf" srcId="{B20E1305-0699-4967-9C72-510DBBD8DEA8}" destId="{A18D4E79-1058-4E74-A3CF-29FA7DEABCA2}" srcOrd="0" destOrd="0" presId="urn:microsoft.com/office/officeart/2005/8/layout/default"/>
    <dgm:cxn modelId="{12D684E3-5D0A-43C8-8D53-19C87DEA1EA6}" type="presOf" srcId="{E922F919-4224-4A62-89B2-CA376A3926E4}" destId="{D1CFE85A-5093-4228-B6CB-1570A9BE500E}" srcOrd="0" destOrd="0" presId="urn:microsoft.com/office/officeart/2005/8/layout/default"/>
    <dgm:cxn modelId="{82000D51-E34B-46A1-8557-3764ECBD4E53}" type="presParOf" srcId="{A18D4E79-1058-4E74-A3CF-29FA7DEABCA2}" destId="{C3FB6A00-D8C8-45E0-9D1D-A203D58356C1}" srcOrd="0" destOrd="0" presId="urn:microsoft.com/office/officeart/2005/8/layout/default"/>
    <dgm:cxn modelId="{B17EAD45-6B24-457C-90C0-DABA69ADB0C0}" type="presParOf" srcId="{A18D4E79-1058-4E74-A3CF-29FA7DEABCA2}" destId="{6E808DDA-8F3F-4036-9EB1-92AA9156B41E}" srcOrd="1" destOrd="0" presId="urn:microsoft.com/office/officeart/2005/8/layout/default"/>
    <dgm:cxn modelId="{4CD7C26A-3440-4A83-8778-8353164F958E}" type="presParOf" srcId="{A18D4E79-1058-4E74-A3CF-29FA7DEABCA2}" destId="{EB7BB1FC-F47A-468E-BBF6-AD88F58C520E}" srcOrd="2" destOrd="0" presId="urn:microsoft.com/office/officeart/2005/8/layout/default"/>
    <dgm:cxn modelId="{F88FD28A-2B7C-4796-B75B-FBE453E3C2BD}" type="presParOf" srcId="{A18D4E79-1058-4E74-A3CF-29FA7DEABCA2}" destId="{A6A9E457-73CE-4CC1-AA33-B82374F8B6DE}" srcOrd="3" destOrd="0" presId="urn:microsoft.com/office/officeart/2005/8/layout/default"/>
    <dgm:cxn modelId="{333857E6-A444-4808-87F0-CD9D0362310D}" type="presParOf" srcId="{A18D4E79-1058-4E74-A3CF-29FA7DEABCA2}" destId="{D1CFE85A-5093-4228-B6CB-1570A9BE500E}" srcOrd="4" destOrd="0" presId="urn:microsoft.com/office/officeart/2005/8/layout/default"/>
    <dgm:cxn modelId="{C024DAE7-D00C-4615-8AFF-EA261F997669}" type="presParOf" srcId="{A18D4E79-1058-4E74-A3CF-29FA7DEABCA2}" destId="{C26A9C8B-607A-4D22-875C-1318209F98DD}" srcOrd="5" destOrd="0" presId="urn:microsoft.com/office/officeart/2005/8/layout/default"/>
    <dgm:cxn modelId="{88BD1116-24EC-4480-BE94-2297ADA11B62}" type="presParOf" srcId="{A18D4E79-1058-4E74-A3CF-29FA7DEABCA2}" destId="{F2C3CD47-D699-4D23-90CF-70E31338C2E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B8E339-C7C2-4F88-96CE-30B3C8959797}" type="doc">
      <dgm:prSet loTypeId="urn:microsoft.com/office/officeart/2008/layout/BendingPictureCaptionList" loCatId="pictur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02F084-30EE-4B17-A6C0-85574A467B53}">
      <dgm:prSet phldrT="[Текст]"/>
      <dgm:spPr/>
      <dgm:t>
        <a:bodyPr/>
        <a:lstStyle/>
        <a:p>
          <a:r>
            <a:rPr lang="uk-UA" dirty="0">
              <a:latin typeface="Arial" panose="020B0604020202020204" pitchFamily="34" charset="0"/>
              <a:cs typeface="Arial" panose="020B0604020202020204" pitchFamily="34" charset="0"/>
            </a:rPr>
            <a:t>Кундибаситься – збирається дощ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5865B5-14DB-46FB-A1F8-CC35733B4037}" type="parTrans" cxnId="{1005AD60-923E-4515-8C24-B9D860277927}">
      <dgm:prSet/>
      <dgm:spPr/>
      <dgm:t>
        <a:bodyPr/>
        <a:lstStyle/>
        <a:p>
          <a:endParaRPr lang="ru-RU"/>
        </a:p>
      </dgm:t>
    </dgm:pt>
    <dgm:pt modelId="{A34135AB-BC43-48F2-9291-2B335D450A77}" type="sibTrans" cxnId="{1005AD60-923E-4515-8C24-B9D860277927}">
      <dgm:prSet/>
      <dgm:spPr/>
      <dgm:t>
        <a:bodyPr/>
        <a:lstStyle/>
        <a:p>
          <a:endParaRPr lang="ru-RU"/>
        </a:p>
      </dgm:t>
    </dgm:pt>
    <dgm:pt modelId="{2B3CB25B-7EC8-4020-8644-2A30D7CAE7E1}">
      <dgm:prSet phldrT="[Текст]"/>
      <dgm:spPr/>
      <dgm:t>
        <a:bodyPr/>
        <a:lstStyle/>
        <a:p>
          <a:r>
            <a:rPr lang="uk-UA" dirty="0">
              <a:latin typeface="Arial" panose="020B0604020202020204" pitchFamily="34" charset="0"/>
              <a:cs typeface="Arial" panose="020B0604020202020204" pitchFamily="34" charset="0"/>
            </a:rPr>
            <a:t>Скоцюрбитися – скрутитись, згорбитися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D98E55-1A1A-4725-8360-2629939A1988}" type="parTrans" cxnId="{BCCC30BC-220B-4DA1-9DA6-11F38B8E4E4E}">
      <dgm:prSet/>
      <dgm:spPr/>
      <dgm:t>
        <a:bodyPr/>
        <a:lstStyle/>
        <a:p>
          <a:endParaRPr lang="ru-RU"/>
        </a:p>
      </dgm:t>
    </dgm:pt>
    <dgm:pt modelId="{5F974210-C3E6-482A-9EC2-77FFC48C8B39}" type="sibTrans" cxnId="{BCCC30BC-220B-4DA1-9DA6-11F38B8E4E4E}">
      <dgm:prSet/>
      <dgm:spPr/>
      <dgm:t>
        <a:bodyPr/>
        <a:lstStyle/>
        <a:p>
          <a:endParaRPr lang="ru-RU"/>
        </a:p>
      </dgm:t>
    </dgm:pt>
    <dgm:pt modelId="{4EE50DF3-CB95-4988-AB7B-16B6902816E0}">
      <dgm:prSet phldrT="[Текст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Бобочка, бобка - футболка</a:t>
          </a:r>
        </a:p>
      </dgm:t>
    </dgm:pt>
    <dgm:pt modelId="{34387180-ECAA-4F3B-810F-D539DD703333}" type="parTrans" cxnId="{9DDE6486-0996-4D7D-80FA-4387B09BDFE7}">
      <dgm:prSet/>
      <dgm:spPr/>
      <dgm:t>
        <a:bodyPr/>
        <a:lstStyle/>
        <a:p>
          <a:endParaRPr lang="ru-RU"/>
        </a:p>
      </dgm:t>
    </dgm:pt>
    <dgm:pt modelId="{9CDBA7D7-424F-43E0-B6A4-BF27BBA669A1}" type="sibTrans" cxnId="{9DDE6486-0996-4D7D-80FA-4387B09BDFE7}">
      <dgm:prSet/>
      <dgm:spPr/>
      <dgm:t>
        <a:bodyPr/>
        <a:lstStyle/>
        <a:p>
          <a:endParaRPr lang="ru-RU"/>
        </a:p>
      </dgm:t>
    </dgm:pt>
    <dgm:pt modelId="{F7583588-A625-43C5-8863-A7D3D6FD35B4}">
      <dgm:prSet phldrT="[Текст]"/>
      <dgm:spPr/>
      <dgm:t>
        <a:bodyPr/>
        <a:lstStyle/>
        <a:p>
          <a:r>
            <a:rPr lang="uk-UA" dirty="0">
              <a:latin typeface="Arial" panose="020B0604020202020204" pitchFamily="34" charset="0"/>
              <a:cs typeface="Arial" panose="020B0604020202020204" pitchFamily="34" charset="0"/>
            </a:rPr>
            <a:t>Калабатина – велика калюжа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542269-A1E8-4A5E-BDDC-F92DEB54090C}" type="parTrans" cxnId="{30F8A4A7-9104-452E-A684-3DD9B6F83A12}">
      <dgm:prSet/>
      <dgm:spPr/>
      <dgm:t>
        <a:bodyPr/>
        <a:lstStyle/>
        <a:p>
          <a:endParaRPr lang="ru-RU"/>
        </a:p>
      </dgm:t>
    </dgm:pt>
    <dgm:pt modelId="{7B3B80C8-F365-4E97-8FE6-FB6EA3C074D8}" type="sibTrans" cxnId="{30F8A4A7-9104-452E-A684-3DD9B6F83A12}">
      <dgm:prSet/>
      <dgm:spPr/>
      <dgm:t>
        <a:bodyPr/>
        <a:lstStyle/>
        <a:p>
          <a:endParaRPr lang="ru-RU"/>
        </a:p>
      </dgm:t>
    </dgm:pt>
    <dgm:pt modelId="{8EC1D0E2-B0CB-4FB0-8399-D7484CAA4C08}">
      <dgm:prSet phldrT="[Текст]"/>
      <dgm:spPr/>
      <dgm:t>
        <a:bodyPr/>
        <a:lstStyle/>
        <a:p>
          <a:r>
            <a:rPr lang="uk-UA" dirty="0">
              <a:latin typeface="Arial" panose="020B0604020202020204" pitchFamily="34" charset="0"/>
              <a:cs typeface="Arial" panose="020B0604020202020204" pitchFamily="34" charset="0"/>
            </a:rPr>
            <a:t>Мінів добирати – мати поганий настрій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67E49B-F749-4570-95E0-9645EE8D8295}" type="parTrans" cxnId="{E58983DC-0FA7-4CF8-89A4-3A9B66F27B6B}">
      <dgm:prSet/>
      <dgm:spPr/>
      <dgm:t>
        <a:bodyPr/>
        <a:lstStyle/>
        <a:p>
          <a:endParaRPr lang="ru-RU"/>
        </a:p>
      </dgm:t>
    </dgm:pt>
    <dgm:pt modelId="{E572EDD4-E35E-4B00-BFFC-76B099CBD8E6}" type="sibTrans" cxnId="{E58983DC-0FA7-4CF8-89A4-3A9B66F27B6B}">
      <dgm:prSet/>
      <dgm:spPr/>
      <dgm:t>
        <a:bodyPr/>
        <a:lstStyle/>
        <a:p>
          <a:endParaRPr lang="ru-RU"/>
        </a:p>
      </dgm:t>
    </dgm:pt>
    <dgm:pt modelId="{093F0CFE-B667-4ADF-9B88-D368F4D06BE2}">
      <dgm:prSet phldrT="[Текст]"/>
      <dgm:spPr/>
      <dgm:t>
        <a:bodyPr/>
        <a:lstStyle/>
        <a:p>
          <a:r>
            <a:rPr lang="uk-UA" dirty="0">
              <a:latin typeface="Arial" panose="020B0604020202020204" pitchFamily="34" charset="0"/>
              <a:cs typeface="Arial" panose="020B0604020202020204" pitchFamily="34" charset="0"/>
            </a:rPr>
            <a:t>Басина - криниця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A5A517-AFC2-47D9-951F-6C22296961DF}" type="parTrans" cxnId="{DCBA653C-95ED-4145-8535-9A705A96A433}">
      <dgm:prSet/>
      <dgm:spPr/>
      <dgm:t>
        <a:bodyPr/>
        <a:lstStyle/>
        <a:p>
          <a:endParaRPr lang="ru-RU"/>
        </a:p>
      </dgm:t>
    </dgm:pt>
    <dgm:pt modelId="{12555C35-0AB4-48CA-B43A-AA5F782DF392}" type="sibTrans" cxnId="{DCBA653C-95ED-4145-8535-9A705A96A433}">
      <dgm:prSet/>
      <dgm:spPr/>
      <dgm:t>
        <a:bodyPr/>
        <a:lstStyle/>
        <a:p>
          <a:endParaRPr lang="ru-RU"/>
        </a:p>
      </dgm:t>
    </dgm:pt>
    <dgm:pt modelId="{9380C8BC-13EA-4108-A7EA-8FFE3331C711}" type="pres">
      <dgm:prSet presAssocID="{17B8E339-C7C2-4F88-96CE-30B3C8959797}" presName="Name0" presStyleCnt="0">
        <dgm:presLayoutVars>
          <dgm:dir/>
          <dgm:resizeHandles val="exact"/>
        </dgm:presLayoutVars>
      </dgm:prSet>
      <dgm:spPr/>
    </dgm:pt>
    <dgm:pt modelId="{E5D28391-2D14-4096-9FAC-472E5E4060E9}" type="pres">
      <dgm:prSet presAssocID="{0202F084-30EE-4B17-A6C0-85574A467B53}" presName="composite" presStyleCnt="0"/>
      <dgm:spPr/>
    </dgm:pt>
    <dgm:pt modelId="{1429E386-E87A-4119-B414-348F23CCC42E}" type="pres">
      <dgm:prSet presAssocID="{0202F084-30EE-4B17-A6C0-85574A467B53}" presName="rect1" presStyleLbl="bgImgPlace1" presStyleIdx="0" presStyleCnt="6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B2D8412-D05E-403C-A256-43CDDCE0F222}" type="pres">
      <dgm:prSet presAssocID="{0202F084-30EE-4B17-A6C0-85574A467B53}" presName="wedgeRectCallout1" presStyleLbl="node1" presStyleIdx="0" presStyleCnt="6">
        <dgm:presLayoutVars>
          <dgm:bulletEnabled val="1"/>
        </dgm:presLayoutVars>
      </dgm:prSet>
      <dgm:spPr/>
    </dgm:pt>
    <dgm:pt modelId="{E964C2B6-1290-483F-A87C-5CDBFABF68D3}" type="pres">
      <dgm:prSet presAssocID="{A34135AB-BC43-48F2-9291-2B335D450A77}" presName="sibTrans" presStyleCnt="0"/>
      <dgm:spPr/>
    </dgm:pt>
    <dgm:pt modelId="{6900B6F0-AE9E-4C63-A085-82B0F1F30519}" type="pres">
      <dgm:prSet presAssocID="{2B3CB25B-7EC8-4020-8644-2A30D7CAE7E1}" presName="composite" presStyleCnt="0"/>
      <dgm:spPr/>
    </dgm:pt>
    <dgm:pt modelId="{CAA04825-8311-48C3-9153-95418496C162}" type="pres">
      <dgm:prSet presAssocID="{2B3CB25B-7EC8-4020-8644-2A30D7CAE7E1}" presName="rect1" presStyleLbl="bgImgPlace1" presStyleIdx="1" presStyleCnt="6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83F7E83-F4C1-41A1-B56F-F98675697F1B}" type="pres">
      <dgm:prSet presAssocID="{2B3CB25B-7EC8-4020-8644-2A30D7CAE7E1}" presName="wedgeRectCallout1" presStyleLbl="node1" presStyleIdx="1" presStyleCnt="6">
        <dgm:presLayoutVars>
          <dgm:bulletEnabled val="1"/>
        </dgm:presLayoutVars>
      </dgm:prSet>
      <dgm:spPr/>
    </dgm:pt>
    <dgm:pt modelId="{048B92C9-795B-4821-A593-63AA4E052A0E}" type="pres">
      <dgm:prSet presAssocID="{5F974210-C3E6-482A-9EC2-77FFC48C8B39}" presName="sibTrans" presStyleCnt="0"/>
      <dgm:spPr/>
    </dgm:pt>
    <dgm:pt modelId="{8FCFE6AB-26F6-486E-9508-BBB5AF0AC1B2}" type="pres">
      <dgm:prSet presAssocID="{4EE50DF3-CB95-4988-AB7B-16B6902816E0}" presName="composite" presStyleCnt="0"/>
      <dgm:spPr/>
    </dgm:pt>
    <dgm:pt modelId="{24F98410-5AED-42A5-9164-C429A0A879AA}" type="pres">
      <dgm:prSet presAssocID="{4EE50DF3-CB95-4988-AB7B-16B6902816E0}" presName="rect1" presStyleLbl="bgImgPlace1" presStyleIdx="2" presStyleCnt="6"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7842378-1F30-476D-B878-EBEAAD49DE5C}" type="pres">
      <dgm:prSet presAssocID="{4EE50DF3-CB95-4988-AB7B-16B6902816E0}" presName="wedgeRectCallout1" presStyleLbl="node1" presStyleIdx="2" presStyleCnt="6">
        <dgm:presLayoutVars>
          <dgm:bulletEnabled val="1"/>
        </dgm:presLayoutVars>
      </dgm:prSet>
      <dgm:spPr/>
    </dgm:pt>
    <dgm:pt modelId="{38FEE57A-ACA1-41B5-8C73-A06A0D8E9A99}" type="pres">
      <dgm:prSet presAssocID="{9CDBA7D7-424F-43E0-B6A4-BF27BBA669A1}" presName="sibTrans" presStyleCnt="0"/>
      <dgm:spPr/>
    </dgm:pt>
    <dgm:pt modelId="{2544D485-F877-473E-B58F-43EE1526219A}" type="pres">
      <dgm:prSet presAssocID="{F7583588-A625-43C5-8863-A7D3D6FD35B4}" presName="composite" presStyleCnt="0"/>
      <dgm:spPr/>
    </dgm:pt>
    <dgm:pt modelId="{79E0E185-D271-45A7-80F8-F716FC0F6EA8}" type="pres">
      <dgm:prSet presAssocID="{F7583588-A625-43C5-8863-A7D3D6FD35B4}" presName="rect1" presStyleLbl="b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BD384B46-E9BF-4658-BFC4-2910CDC35BDD}" type="pres">
      <dgm:prSet presAssocID="{F7583588-A625-43C5-8863-A7D3D6FD35B4}" presName="wedgeRectCallout1" presStyleLbl="node1" presStyleIdx="3" presStyleCnt="6">
        <dgm:presLayoutVars>
          <dgm:bulletEnabled val="1"/>
        </dgm:presLayoutVars>
      </dgm:prSet>
      <dgm:spPr/>
    </dgm:pt>
    <dgm:pt modelId="{04F988E3-2D04-4B0F-9065-02B887B0CF10}" type="pres">
      <dgm:prSet presAssocID="{7B3B80C8-F365-4E97-8FE6-FB6EA3C074D8}" presName="sibTrans" presStyleCnt="0"/>
      <dgm:spPr/>
    </dgm:pt>
    <dgm:pt modelId="{65C0647D-8220-4A96-826A-AE917638D151}" type="pres">
      <dgm:prSet presAssocID="{8EC1D0E2-B0CB-4FB0-8399-D7484CAA4C08}" presName="composite" presStyleCnt="0"/>
      <dgm:spPr/>
    </dgm:pt>
    <dgm:pt modelId="{26BC47F8-EC57-48EC-943C-D77AD4C15973}" type="pres">
      <dgm:prSet presAssocID="{8EC1D0E2-B0CB-4FB0-8399-D7484CAA4C08}" presName="rect1" presStyleLbl="bgImgPlace1" presStyleIdx="4" presStyleCnt="6"/>
      <dgm:spPr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7DC0C5A-11EA-496A-9C3A-6C7A1E2891F4}" type="pres">
      <dgm:prSet presAssocID="{8EC1D0E2-B0CB-4FB0-8399-D7484CAA4C08}" presName="wedgeRectCallout1" presStyleLbl="node1" presStyleIdx="4" presStyleCnt="6">
        <dgm:presLayoutVars>
          <dgm:bulletEnabled val="1"/>
        </dgm:presLayoutVars>
      </dgm:prSet>
      <dgm:spPr/>
    </dgm:pt>
    <dgm:pt modelId="{68BEC48E-DF9F-49D6-A0C7-334D0F14274C}" type="pres">
      <dgm:prSet presAssocID="{E572EDD4-E35E-4B00-BFFC-76B099CBD8E6}" presName="sibTrans" presStyleCnt="0"/>
      <dgm:spPr/>
    </dgm:pt>
    <dgm:pt modelId="{1B51E9FB-4B9E-4BEB-9BC8-AFF3716D4C30}" type="pres">
      <dgm:prSet presAssocID="{093F0CFE-B667-4ADF-9B88-D368F4D06BE2}" presName="composite" presStyleCnt="0"/>
      <dgm:spPr/>
    </dgm:pt>
    <dgm:pt modelId="{10946903-6096-4108-9DC5-39F7F8BF799E}" type="pres">
      <dgm:prSet presAssocID="{093F0CFE-B667-4ADF-9B88-D368F4D06BE2}" presName="rect1" presStyleLbl="bgImgPlace1" presStyleIdx="5" presStyleCnt="6"/>
      <dgm:spPr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D3D8630-1BC1-4DE2-84D2-06790B415303}" type="pres">
      <dgm:prSet presAssocID="{093F0CFE-B667-4ADF-9B88-D368F4D06BE2}" presName="wedgeRectCallout1" presStyleLbl="node1" presStyleIdx="5" presStyleCnt="6">
        <dgm:presLayoutVars>
          <dgm:bulletEnabled val="1"/>
        </dgm:presLayoutVars>
      </dgm:prSet>
      <dgm:spPr/>
    </dgm:pt>
  </dgm:ptLst>
  <dgm:cxnLst>
    <dgm:cxn modelId="{9DDE6486-0996-4D7D-80FA-4387B09BDFE7}" srcId="{17B8E339-C7C2-4F88-96CE-30B3C8959797}" destId="{4EE50DF3-CB95-4988-AB7B-16B6902816E0}" srcOrd="2" destOrd="0" parTransId="{34387180-ECAA-4F3B-810F-D539DD703333}" sibTransId="{9CDBA7D7-424F-43E0-B6A4-BF27BBA669A1}"/>
    <dgm:cxn modelId="{C7F97175-ADF5-43F6-8E53-A5A10D78AFAB}" type="presOf" srcId="{0202F084-30EE-4B17-A6C0-85574A467B53}" destId="{BB2D8412-D05E-403C-A256-43CDDCE0F222}" srcOrd="0" destOrd="0" presId="urn:microsoft.com/office/officeart/2008/layout/BendingPictureCaptionList"/>
    <dgm:cxn modelId="{E58983DC-0FA7-4CF8-89A4-3A9B66F27B6B}" srcId="{17B8E339-C7C2-4F88-96CE-30B3C8959797}" destId="{8EC1D0E2-B0CB-4FB0-8399-D7484CAA4C08}" srcOrd="4" destOrd="0" parTransId="{6567E49B-F749-4570-95E0-9645EE8D8295}" sibTransId="{E572EDD4-E35E-4B00-BFFC-76B099CBD8E6}"/>
    <dgm:cxn modelId="{F7253421-0713-4E94-8D8F-9EDB514B4E6B}" type="presOf" srcId="{4EE50DF3-CB95-4988-AB7B-16B6902816E0}" destId="{F7842378-1F30-476D-B878-EBEAAD49DE5C}" srcOrd="0" destOrd="0" presId="urn:microsoft.com/office/officeart/2008/layout/BendingPictureCaptionList"/>
    <dgm:cxn modelId="{BEEDDDA0-9877-4F8E-BF4E-0F9797B65552}" type="presOf" srcId="{F7583588-A625-43C5-8863-A7D3D6FD35B4}" destId="{BD384B46-E9BF-4658-BFC4-2910CDC35BDD}" srcOrd="0" destOrd="0" presId="urn:microsoft.com/office/officeart/2008/layout/BendingPictureCaptionList"/>
    <dgm:cxn modelId="{30F8A4A7-9104-452E-A684-3DD9B6F83A12}" srcId="{17B8E339-C7C2-4F88-96CE-30B3C8959797}" destId="{F7583588-A625-43C5-8863-A7D3D6FD35B4}" srcOrd="3" destOrd="0" parTransId="{44542269-A1E8-4A5E-BDDC-F92DEB54090C}" sibTransId="{7B3B80C8-F365-4E97-8FE6-FB6EA3C074D8}"/>
    <dgm:cxn modelId="{C80318EC-4578-49BA-A714-43FF4C984779}" type="presOf" srcId="{8EC1D0E2-B0CB-4FB0-8399-D7484CAA4C08}" destId="{27DC0C5A-11EA-496A-9C3A-6C7A1E2891F4}" srcOrd="0" destOrd="0" presId="urn:microsoft.com/office/officeart/2008/layout/BendingPictureCaptionList"/>
    <dgm:cxn modelId="{F666CE19-E308-4581-A305-500F3456B576}" type="presOf" srcId="{17B8E339-C7C2-4F88-96CE-30B3C8959797}" destId="{9380C8BC-13EA-4108-A7EA-8FFE3331C711}" srcOrd="0" destOrd="0" presId="urn:microsoft.com/office/officeart/2008/layout/BendingPictureCaptionList"/>
    <dgm:cxn modelId="{1005AD60-923E-4515-8C24-B9D860277927}" srcId="{17B8E339-C7C2-4F88-96CE-30B3C8959797}" destId="{0202F084-30EE-4B17-A6C0-85574A467B53}" srcOrd="0" destOrd="0" parTransId="{105865B5-14DB-46FB-A1F8-CC35733B4037}" sibTransId="{A34135AB-BC43-48F2-9291-2B335D450A77}"/>
    <dgm:cxn modelId="{667B8681-7DEA-44BA-A436-A6C41E7DAC4D}" type="presOf" srcId="{093F0CFE-B667-4ADF-9B88-D368F4D06BE2}" destId="{CD3D8630-1BC1-4DE2-84D2-06790B415303}" srcOrd="0" destOrd="0" presId="urn:microsoft.com/office/officeart/2008/layout/BendingPictureCaptionList"/>
    <dgm:cxn modelId="{4A97255C-CFE7-4FF2-B26F-FAE3E8D32823}" type="presOf" srcId="{2B3CB25B-7EC8-4020-8644-2A30D7CAE7E1}" destId="{683F7E83-F4C1-41A1-B56F-F98675697F1B}" srcOrd="0" destOrd="0" presId="urn:microsoft.com/office/officeart/2008/layout/BendingPictureCaptionList"/>
    <dgm:cxn modelId="{DCBA653C-95ED-4145-8535-9A705A96A433}" srcId="{17B8E339-C7C2-4F88-96CE-30B3C8959797}" destId="{093F0CFE-B667-4ADF-9B88-D368F4D06BE2}" srcOrd="5" destOrd="0" parTransId="{8BA5A517-AFC2-47D9-951F-6C22296961DF}" sibTransId="{12555C35-0AB4-48CA-B43A-AA5F782DF392}"/>
    <dgm:cxn modelId="{BCCC30BC-220B-4DA1-9DA6-11F38B8E4E4E}" srcId="{17B8E339-C7C2-4F88-96CE-30B3C8959797}" destId="{2B3CB25B-7EC8-4020-8644-2A30D7CAE7E1}" srcOrd="1" destOrd="0" parTransId="{03D98E55-1A1A-4725-8360-2629939A1988}" sibTransId="{5F974210-C3E6-482A-9EC2-77FFC48C8B39}"/>
    <dgm:cxn modelId="{6D550E77-DCE4-49BA-B733-80C47840A918}" type="presParOf" srcId="{9380C8BC-13EA-4108-A7EA-8FFE3331C711}" destId="{E5D28391-2D14-4096-9FAC-472E5E4060E9}" srcOrd="0" destOrd="0" presId="urn:microsoft.com/office/officeart/2008/layout/BendingPictureCaptionList"/>
    <dgm:cxn modelId="{BEA36AB7-28F2-4DBD-8B32-D577494AE2BA}" type="presParOf" srcId="{E5D28391-2D14-4096-9FAC-472E5E4060E9}" destId="{1429E386-E87A-4119-B414-348F23CCC42E}" srcOrd="0" destOrd="0" presId="urn:microsoft.com/office/officeart/2008/layout/BendingPictureCaptionList"/>
    <dgm:cxn modelId="{AB87F2C0-E234-4C27-A83A-6A219721425E}" type="presParOf" srcId="{E5D28391-2D14-4096-9FAC-472E5E4060E9}" destId="{BB2D8412-D05E-403C-A256-43CDDCE0F222}" srcOrd="1" destOrd="0" presId="urn:microsoft.com/office/officeart/2008/layout/BendingPictureCaptionList"/>
    <dgm:cxn modelId="{4C916702-3054-462A-AD97-1B2A121434BF}" type="presParOf" srcId="{9380C8BC-13EA-4108-A7EA-8FFE3331C711}" destId="{E964C2B6-1290-483F-A87C-5CDBFABF68D3}" srcOrd="1" destOrd="0" presId="urn:microsoft.com/office/officeart/2008/layout/BendingPictureCaptionList"/>
    <dgm:cxn modelId="{C266F946-F97F-4BE2-9C5C-1750242F8A27}" type="presParOf" srcId="{9380C8BC-13EA-4108-A7EA-8FFE3331C711}" destId="{6900B6F0-AE9E-4C63-A085-82B0F1F30519}" srcOrd="2" destOrd="0" presId="urn:microsoft.com/office/officeart/2008/layout/BendingPictureCaptionList"/>
    <dgm:cxn modelId="{2E0F1827-E311-4516-85A3-1B73660EF904}" type="presParOf" srcId="{6900B6F0-AE9E-4C63-A085-82B0F1F30519}" destId="{CAA04825-8311-48C3-9153-95418496C162}" srcOrd="0" destOrd="0" presId="urn:microsoft.com/office/officeart/2008/layout/BendingPictureCaptionList"/>
    <dgm:cxn modelId="{C3DBB2C5-4F05-4EFD-8929-043BF92A17AA}" type="presParOf" srcId="{6900B6F0-AE9E-4C63-A085-82B0F1F30519}" destId="{683F7E83-F4C1-41A1-B56F-F98675697F1B}" srcOrd="1" destOrd="0" presId="urn:microsoft.com/office/officeart/2008/layout/BendingPictureCaptionList"/>
    <dgm:cxn modelId="{5FA137C6-6B04-452A-ACEB-E51A8FD82BF6}" type="presParOf" srcId="{9380C8BC-13EA-4108-A7EA-8FFE3331C711}" destId="{048B92C9-795B-4821-A593-63AA4E052A0E}" srcOrd="3" destOrd="0" presId="urn:microsoft.com/office/officeart/2008/layout/BendingPictureCaptionList"/>
    <dgm:cxn modelId="{ADFC2630-0B2B-4376-B65D-B6C2FA802F01}" type="presParOf" srcId="{9380C8BC-13EA-4108-A7EA-8FFE3331C711}" destId="{8FCFE6AB-26F6-486E-9508-BBB5AF0AC1B2}" srcOrd="4" destOrd="0" presId="urn:microsoft.com/office/officeart/2008/layout/BendingPictureCaptionList"/>
    <dgm:cxn modelId="{9D76FFDC-EF70-4E51-B13D-2E4FFF4018A3}" type="presParOf" srcId="{8FCFE6AB-26F6-486E-9508-BBB5AF0AC1B2}" destId="{24F98410-5AED-42A5-9164-C429A0A879AA}" srcOrd="0" destOrd="0" presId="urn:microsoft.com/office/officeart/2008/layout/BendingPictureCaptionList"/>
    <dgm:cxn modelId="{4C0D4A5A-13F4-4DC8-B9F0-4256505B83AF}" type="presParOf" srcId="{8FCFE6AB-26F6-486E-9508-BBB5AF0AC1B2}" destId="{F7842378-1F30-476D-B878-EBEAAD49DE5C}" srcOrd="1" destOrd="0" presId="urn:microsoft.com/office/officeart/2008/layout/BendingPictureCaptionList"/>
    <dgm:cxn modelId="{FB14E9D3-6252-4816-A633-70460A72B8E0}" type="presParOf" srcId="{9380C8BC-13EA-4108-A7EA-8FFE3331C711}" destId="{38FEE57A-ACA1-41B5-8C73-A06A0D8E9A99}" srcOrd="5" destOrd="0" presId="urn:microsoft.com/office/officeart/2008/layout/BendingPictureCaptionList"/>
    <dgm:cxn modelId="{BEFF95D0-634A-4251-9407-7A54B4FE1778}" type="presParOf" srcId="{9380C8BC-13EA-4108-A7EA-8FFE3331C711}" destId="{2544D485-F877-473E-B58F-43EE1526219A}" srcOrd="6" destOrd="0" presId="urn:microsoft.com/office/officeart/2008/layout/BendingPictureCaptionList"/>
    <dgm:cxn modelId="{48FEC5C1-4CFA-4192-9CA4-A66F5A4017CE}" type="presParOf" srcId="{2544D485-F877-473E-B58F-43EE1526219A}" destId="{79E0E185-D271-45A7-80F8-F716FC0F6EA8}" srcOrd="0" destOrd="0" presId="urn:microsoft.com/office/officeart/2008/layout/BendingPictureCaptionList"/>
    <dgm:cxn modelId="{EE6ECE03-3823-4580-8572-805844AA863D}" type="presParOf" srcId="{2544D485-F877-473E-B58F-43EE1526219A}" destId="{BD384B46-E9BF-4658-BFC4-2910CDC35BDD}" srcOrd="1" destOrd="0" presId="urn:microsoft.com/office/officeart/2008/layout/BendingPictureCaptionList"/>
    <dgm:cxn modelId="{28D68090-49B9-4349-BFF6-75C42BD0BC27}" type="presParOf" srcId="{9380C8BC-13EA-4108-A7EA-8FFE3331C711}" destId="{04F988E3-2D04-4B0F-9065-02B887B0CF10}" srcOrd="7" destOrd="0" presId="urn:microsoft.com/office/officeart/2008/layout/BendingPictureCaptionList"/>
    <dgm:cxn modelId="{4D650006-D32A-440B-9CB1-F9A6DA8EBBB9}" type="presParOf" srcId="{9380C8BC-13EA-4108-A7EA-8FFE3331C711}" destId="{65C0647D-8220-4A96-826A-AE917638D151}" srcOrd="8" destOrd="0" presId="urn:microsoft.com/office/officeart/2008/layout/BendingPictureCaptionList"/>
    <dgm:cxn modelId="{2979E388-333E-461F-B5FE-B1D3D80936B5}" type="presParOf" srcId="{65C0647D-8220-4A96-826A-AE917638D151}" destId="{26BC47F8-EC57-48EC-943C-D77AD4C15973}" srcOrd="0" destOrd="0" presId="urn:microsoft.com/office/officeart/2008/layout/BendingPictureCaptionList"/>
    <dgm:cxn modelId="{542012D0-B1DC-4A62-A8D9-8AB0061C10C6}" type="presParOf" srcId="{65C0647D-8220-4A96-826A-AE917638D151}" destId="{27DC0C5A-11EA-496A-9C3A-6C7A1E2891F4}" srcOrd="1" destOrd="0" presId="urn:microsoft.com/office/officeart/2008/layout/BendingPictureCaptionList"/>
    <dgm:cxn modelId="{6CF3190B-BF0F-4559-9223-4FAD7D646735}" type="presParOf" srcId="{9380C8BC-13EA-4108-A7EA-8FFE3331C711}" destId="{68BEC48E-DF9F-49D6-A0C7-334D0F14274C}" srcOrd="9" destOrd="0" presId="urn:microsoft.com/office/officeart/2008/layout/BendingPictureCaptionList"/>
    <dgm:cxn modelId="{5BB585EF-6EBA-48FB-B8A4-E10BF7704C29}" type="presParOf" srcId="{9380C8BC-13EA-4108-A7EA-8FFE3331C711}" destId="{1B51E9FB-4B9E-4BEB-9BC8-AFF3716D4C30}" srcOrd="10" destOrd="0" presId="urn:microsoft.com/office/officeart/2008/layout/BendingPictureCaptionList"/>
    <dgm:cxn modelId="{44E4EA5E-FF0E-469E-9499-7F05A75DDA27}" type="presParOf" srcId="{1B51E9FB-4B9E-4BEB-9BC8-AFF3716D4C30}" destId="{10946903-6096-4108-9DC5-39F7F8BF799E}" srcOrd="0" destOrd="0" presId="urn:microsoft.com/office/officeart/2008/layout/BendingPictureCaptionList"/>
    <dgm:cxn modelId="{C031D3CE-7936-4E62-9D17-5540CD22E599}" type="presParOf" srcId="{1B51E9FB-4B9E-4BEB-9BC8-AFF3716D4C30}" destId="{CD3D8630-1BC1-4DE2-84D2-06790B415303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ED7E8-9086-45F4-AAD9-BFBDC101DB4D}">
      <dsp:nvSpPr>
        <dsp:cNvPr id="0" name=""/>
        <dsp:cNvSpPr/>
      </dsp:nvSpPr>
      <dsp:spPr>
        <a:xfrm>
          <a:off x="-4633849" y="-710415"/>
          <a:ext cx="5519755" cy="5519755"/>
        </a:xfrm>
        <a:prstGeom prst="blockArc">
          <a:avLst>
            <a:gd name="adj1" fmla="val 18900000"/>
            <a:gd name="adj2" fmla="val 2700000"/>
            <a:gd name="adj3" fmla="val 391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15431-5FD8-4FC1-95DC-B73A0D3219D0}">
      <dsp:nvSpPr>
        <dsp:cNvPr id="0" name=""/>
        <dsp:cNvSpPr/>
      </dsp:nvSpPr>
      <dsp:spPr>
        <a:xfrm>
          <a:off x="569757" y="409892"/>
          <a:ext cx="5864204" cy="819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070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Проаналізувати особливості південно-східного наріччя</a:t>
          </a:r>
          <a:endParaRPr lang="ru-RU" sz="1600" kern="1200" dirty="0"/>
        </a:p>
      </dsp:txBody>
      <dsp:txXfrm>
        <a:off x="569757" y="409892"/>
        <a:ext cx="5864204" cy="819785"/>
      </dsp:txXfrm>
    </dsp:sp>
    <dsp:sp modelId="{A70E8999-B7DE-4405-8DFC-8ABE29B66451}">
      <dsp:nvSpPr>
        <dsp:cNvPr id="0" name=""/>
        <dsp:cNvSpPr/>
      </dsp:nvSpPr>
      <dsp:spPr>
        <a:xfrm>
          <a:off x="57392" y="307419"/>
          <a:ext cx="1024731" cy="1024731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5F32FF-E589-4E88-B74A-37F0B048ACF3}">
      <dsp:nvSpPr>
        <dsp:cNvPr id="0" name=""/>
        <dsp:cNvSpPr/>
      </dsp:nvSpPr>
      <dsp:spPr>
        <a:xfrm>
          <a:off x="867749" y="1639570"/>
          <a:ext cx="5566212" cy="819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070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Зіставити фонетичні, морфологічні, лексичні та синтаксичні особливості степової говірки з сучасною літературною українською мовою</a:t>
          </a:r>
          <a:endParaRPr lang="ru-RU" sz="1600" kern="1200" dirty="0"/>
        </a:p>
      </dsp:txBody>
      <dsp:txXfrm>
        <a:off x="867749" y="1639570"/>
        <a:ext cx="5566212" cy="819785"/>
      </dsp:txXfrm>
    </dsp:sp>
    <dsp:sp modelId="{EC7FCD59-3ACD-4FEF-8969-15F02D97E16D}">
      <dsp:nvSpPr>
        <dsp:cNvPr id="0" name=""/>
        <dsp:cNvSpPr/>
      </dsp:nvSpPr>
      <dsp:spPr>
        <a:xfrm>
          <a:off x="355384" y="1537096"/>
          <a:ext cx="1024731" cy="1024731"/>
        </a:xfrm>
        <a:prstGeom prst="ellipse">
          <a:avLst/>
        </a:prstGeom>
        <a:blipFill dpi="0" rotWithShape="0">
          <a:blip xmlns:r="http://schemas.openxmlformats.org/officeDocument/2006/relationships"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19AF7-D8EF-4531-9D1D-4F59A822498F}">
      <dsp:nvSpPr>
        <dsp:cNvPr id="0" name=""/>
        <dsp:cNvSpPr/>
      </dsp:nvSpPr>
      <dsp:spPr>
        <a:xfrm>
          <a:off x="569757" y="2869247"/>
          <a:ext cx="5864204" cy="8197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0704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Дійти висновків щодо територіальних особливостей поширення степової говірки та впливу на її розвиток</a:t>
          </a:r>
          <a:endParaRPr lang="ru-RU" sz="1600" kern="1200" dirty="0"/>
        </a:p>
      </dsp:txBody>
      <dsp:txXfrm>
        <a:off x="569757" y="2869247"/>
        <a:ext cx="5864204" cy="819785"/>
      </dsp:txXfrm>
    </dsp:sp>
    <dsp:sp modelId="{0E793ABD-7A2A-4240-BFDD-1A53CC6E5FC1}">
      <dsp:nvSpPr>
        <dsp:cNvPr id="0" name=""/>
        <dsp:cNvSpPr/>
      </dsp:nvSpPr>
      <dsp:spPr>
        <a:xfrm>
          <a:off x="57392" y="2766774"/>
          <a:ext cx="1024731" cy="1024731"/>
        </a:xfrm>
        <a:prstGeom prst="ellipse">
          <a:avLst/>
        </a:prstGeom>
        <a:blipFill dpi="0" rotWithShape="0">
          <a:blip xmlns:r="http://schemas.openxmlformats.org/officeDocument/2006/relationships"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75BE5-347A-49E1-96CF-9307102577EA}">
      <dsp:nvSpPr>
        <dsp:cNvPr id="0" name=""/>
        <dsp:cNvSpPr/>
      </dsp:nvSpPr>
      <dsp:spPr>
        <a:xfrm rot="5400000">
          <a:off x="-113005" y="1461685"/>
          <a:ext cx="1531324" cy="13142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8F704-81FA-4A33-AE0B-3EDC9BC0AFA9}">
      <dsp:nvSpPr>
        <dsp:cNvPr id="0" name=""/>
        <dsp:cNvSpPr/>
      </dsp:nvSpPr>
      <dsp:spPr>
        <a:xfrm>
          <a:off x="62162" y="290230"/>
          <a:ext cx="2049706" cy="137660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96000"/>
                <a:lumMod val="104000"/>
              </a:schemeClr>
            </a:gs>
            <a:gs pos="100000">
              <a:schemeClr val="accent1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Зберігаються давні закінчення </a:t>
          </a:r>
          <a:r>
            <a:rPr lang="uk-UA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р.в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uk-UA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одн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. Іменників III </a:t>
          </a:r>
          <a:r>
            <a:rPr lang="uk-UA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відм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«-и»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рáдости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сóли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481" y="330549"/>
        <a:ext cx="1969068" cy="1295965"/>
      </dsp:txXfrm>
    </dsp:sp>
    <dsp:sp modelId="{627A93F8-579D-41A0-A130-830D669C0592}">
      <dsp:nvSpPr>
        <dsp:cNvPr id="0" name=""/>
        <dsp:cNvSpPr/>
      </dsp:nvSpPr>
      <dsp:spPr>
        <a:xfrm rot="5400000">
          <a:off x="-46839" y="2937599"/>
          <a:ext cx="1398992" cy="13142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27BF3-F292-4C2A-A2F9-898DE9CD95BE}">
      <dsp:nvSpPr>
        <dsp:cNvPr id="0" name=""/>
        <dsp:cNvSpPr/>
      </dsp:nvSpPr>
      <dsp:spPr>
        <a:xfrm>
          <a:off x="84087" y="1885867"/>
          <a:ext cx="2005855" cy="12703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96000"/>
                <a:lumMod val="104000"/>
              </a:schemeClr>
            </a:gs>
            <a:gs pos="100000">
              <a:schemeClr val="accent1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В </a:t>
          </a:r>
          <a:r>
            <a:rPr lang="uk-UA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ор.в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uk-UA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одн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. іменники І </a:t>
          </a:r>
          <a:r>
            <a:rPr lang="uk-UA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відм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. можуть мати паралельні закінчення 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«-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ойу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»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«-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ейу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»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«-ой»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«-ей»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земл’óйу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душóй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1295" y="1923075"/>
        <a:ext cx="1931439" cy="1195973"/>
      </dsp:txXfrm>
    </dsp:sp>
    <dsp:sp modelId="{61BF3289-5BFF-4FB9-82FA-69F3B51A4CA1}">
      <dsp:nvSpPr>
        <dsp:cNvPr id="0" name=""/>
        <dsp:cNvSpPr/>
      </dsp:nvSpPr>
      <dsp:spPr>
        <a:xfrm rot="21564683">
          <a:off x="658103" y="3628349"/>
          <a:ext cx="2617385" cy="13142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4F1D1-D4FF-4EC6-BFEF-B4F2DC258656}">
      <dsp:nvSpPr>
        <dsp:cNvPr id="0" name=""/>
        <dsp:cNvSpPr/>
      </dsp:nvSpPr>
      <dsp:spPr>
        <a:xfrm>
          <a:off x="1190" y="3375290"/>
          <a:ext cx="2171650" cy="11096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96000"/>
                <a:lumMod val="104000"/>
              </a:schemeClr>
            </a:gs>
            <a:gs pos="100000">
              <a:schemeClr val="accent1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Відсутність у формах непрямих відмінків особових займенників приставного 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«н»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кóло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йéйі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, на 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йóму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691" y="3407791"/>
        <a:ext cx="2106648" cy="1044677"/>
      </dsp:txXfrm>
    </dsp:sp>
    <dsp:sp modelId="{293B2333-1404-4205-A05C-47556F1258C8}">
      <dsp:nvSpPr>
        <dsp:cNvPr id="0" name=""/>
        <dsp:cNvSpPr/>
      </dsp:nvSpPr>
      <dsp:spPr>
        <a:xfrm rot="16035459">
          <a:off x="2585238" y="2948094"/>
          <a:ext cx="1327010" cy="13142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7544F-4412-4A96-93C3-2E6B2947CFCE}">
      <dsp:nvSpPr>
        <dsp:cNvPr id="0" name=""/>
        <dsp:cNvSpPr/>
      </dsp:nvSpPr>
      <dsp:spPr>
        <a:xfrm>
          <a:off x="2716943" y="3423118"/>
          <a:ext cx="1995809" cy="96024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96000"/>
                <a:lumMod val="104000"/>
              </a:schemeClr>
            </a:gs>
            <a:gs pos="100000">
              <a:schemeClr val="accent1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Нестягнені форми займенників (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мойóго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свойóго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45068" y="3451243"/>
        <a:ext cx="1939559" cy="903995"/>
      </dsp:txXfrm>
    </dsp:sp>
    <dsp:sp modelId="{2E999B98-9F77-4792-9552-43D6F1FBCE09}">
      <dsp:nvSpPr>
        <dsp:cNvPr id="0" name=""/>
        <dsp:cNvSpPr/>
      </dsp:nvSpPr>
      <dsp:spPr>
        <a:xfrm rot="16217199">
          <a:off x="2471043" y="1525961"/>
          <a:ext cx="1509763" cy="13142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5EEB80-47EC-4A15-BBB5-57171F1781E1}">
      <dsp:nvSpPr>
        <dsp:cNvPr id="0" name=""/>
        <dsp:cNvSpPr/>
      </dsp:nvSpPr>
      <dsp:spPr>
        <a:xfrm>
          <a:off x="2637484" y="2035853"/>
          <a:ext cx="2027744" cy="10666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96000"/>
                <a:lumMod val="104000"/>
              </a:schemeClr>
            </a:gs>
            <a:gs pos="100000">
              <a:schemeClr val="accent1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Закінчення 3-ї ос. </a:t>
          </a:r>
          <a:r>
            <a:rPr lang="uk-UA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одн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. тепер. ч. - переважно без кінцевого 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"т’ "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рóбе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нóсе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68725" y="2067094"/>
        <a:ext cx="1965262" cy="1004152"/>
      </dsp:txXfrm>
    </dsp:sp>
    <dsp:sp modelId="{A8C0FE9E-D84E-4D86-899D-1202601391BB}">
      <dsp:nvSpPr>
        <dsp:cNvPr id="0" name=""/>
        <dsp:cNvSpPr/>
      </dsp:nvSpPr>
      <dsp:spPr>
        <a:xfrm rot="21595055">
          <a:off x="3229700" y="757215"/>
          <a:ext cx="2405471" cy="13142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41047-2442-4AF7-BC84-9B2D322CB29B}">
      <dsp:nvSpPr>
        <dsp:cNvPr id="0" name=""/>
        <dsp:cNvSpPr/>
      </dsp:nvSpPr>
      <dsp:spPr>
        <a:xfrm>
          <a:off x="2642026" y="336192"/>
          <a:ext cx="2044070" cy="14343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96000"/>
                <a:lumMod val="104000"/>
              </a:schemeClr>
            </a:gs>
            <a:gs pos="100000">
              <a:schemeClr val="accent1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Використання дієслів 3-ї ос. Мн. без кінцевого 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"т’ "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біжá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сид’á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стойá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84036" y="378202"/>
        <a:ext cx="1960050" cy="1350302"/>
      </dsp:txXfrm>
    </dsp:sp>
    <dsp:sp modelId="{0E995414-B1C7-4FAE-8D97-B61A923C8C97}">
      <dsp:nvSpPr>
        <dsp:cNvPr id="0" name=""/>
        <dsp:cNvSpPr/>
      </dsp:nvSpPr>
      <dsp:spPr>
        <a:xfrm rot="5384394">
          <a:off x="4240641" y="2156359"/>
          <a:ext cx="2801777" cy="13142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A98A8-082A-4E50-9638-2312BA2FB819}">
      <dsp:nvSpPr>
        <dsp:cNvPr id="0" name=""/>
        <dsp:cNvSpPr/>
      </dsp:nvSpPr>
      <dsp:spPr>
        <a:xfrm>
          <a:off x="5117155" y="403050"/>
          <a:ext cx="1904749" cy="12707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96000"/>
                <a:lumMod val="104000"/>
              </a:schemeClr>
            </a:gs>
            <a:gs pos="100000">
              <a:schemeClr val="accent1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Форми дієслів I </a:t>
          </a:r>
          <a:r>
            <a:rPr lang="uk-UA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дієвідм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. в 1 ос. </a:t>
          </a:r>
          <a:r>
            <a:rPr lang="uk-UA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одн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. тепер. ч. (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ходю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носю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крутю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).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54375" y="440270"/>
        <a:ext cx="1830309" cy="1196343"/>
      </dsp:txXfrm>
    </dsp:sp>
    <dsp:sp modelId="{A6BEDBA9-04FD-41FE-90F5-E9A32EEF1505}">
      <dsp:nvSpPr>
        <dsp:cNvPr id="0" name=""/>
        <dsp:cNvSpPr/>
      </dsp:nvSpPr>
      <dsp:spPr>
        <a:xfrm>
          <a:off x="5179485" y="3307416"/>
          <a:ext cx="1805527" cy="10854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96000"/>
                <a:lumMod val="104000"/>
              </a:schemeClr>
            </a:gs>
            <a:gs pos="100000">
              <a:schemeClr val="accent1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Форми дієслів І </a:t>
          </a:r>
          <a:r>
            <a:rPr lang="uk-UA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дієвідм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. в 3 ос. </a:t>
          </a:r>
          <a:r>
            <a:rPr lang="uk-UA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одн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. тепер. ч. (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зна</a:t>
          </a:r>
          <a:r>
            <a:rPr lang="uk-UA" sz="1400" i="1" kern="1200" dirty="0">
              <a:latin typeface="Arial" panose="020B0604020202020204" pitchFamily="34" charset="0"/>
              <a:cs typeface="Arial" panose="020B0604020202020204" pitchFamily="34" charset="0"/>
            </a:rPr>
            <a:t>, гра, </a:t>
          </a:r>
          <a:r>
            <a:rPr lang="uk-UA" sz="1400" i="1" kern="1200" dirty="0" err="1">
              <a:latin typeface="Arial" panose="020B0604020202020204" pitchFamily="34" charset="0"/>
              <a:cs typeface="Arial" panose="020B0604020202020204" pitchFamily="34" charset="0"/>
            </a:rPr>
            <a:t>співа</a:t>
          </a:r>
          <a:r>
            <a:rPr lang="uk-UA" sz="14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11278" y="3339209"/>
        <a:ext cx="1741941" cy="10219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B6A00-D8C8-45E0-9D1D-A203D58356C1}">
      <dsp:nvSpPr>
        <dsp:cNvPr id="0" name=""/>
        <dsp:cNvSpPr/>
      </dsp:nvSpPr>
      <dsp:spPr>
        <a:xfrm>
          <a:off x="804" y="87583"/>
          <a:ext cx="3137947" cy="1882768"/>
        </a:xfrm>
        <a:prstGeom prst="rect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Arial" panose="020B0604020202020204" pitchFamily="34" charset="0"/>
              <a:cs typeface="Arial" panose="020B0604020202020204" pitchFamily="34" charset="0"/>
            </a:rPr>
            <a:t>Вираження іменної частини складеного присудка у формі називного відмінка (</a:t>
          </a:r>
          <a:r>
            <a:rPr lang="uk-UA" sz="2000" i="1" kern="1200" dirty="0">
              <a:latin typeface="Arial" panose="020B0604020202020204" pitchFamily="34" charset="0"/>
              <a:cs typeface="Arial" panose="020B0604020202020204" pitchFamily="34" charset="0"/>
            </a:rPr>
            <a:t>він був хаз’áйін</a:t>
          </a:r>
          <a:r>
            <a:rPr lang="uk-UA" sz="20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4" y="87583"/>
        <a:ext cx="3137947" cy="1882768"/>
      </dsp:txXfrm>
    </dsp:sp>
    <dsp:sp modelId="{EB7BB1FC-F47A-468E-BBF6-AD88F58C520E}">
      <dsp:nvSpPr>
        <dsp:cNvPr id="0" name=""/>
        <dsp:cNvSpPr/>
      </dsp:nvSpPr>
      <dsp:spPr>
        <a:xfrm>
          <a:off x="3452547" y="87583"/>
          <a:ext cx="3137947" cy="1882768"/>
        </a:xfrm>
        <a:prstGeom prst="rect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Arial" panose="020B0604020202020204" pitchFamily="34" charset="0"/>
              <a:cs typeface="Arial" panose="020B0604020202020204" pitchFamily="34" charset="0"/>
            </a:rPr>
            <a:t>Широке використання прислівника </a:t>
          </a:r>
          <a:r>
            <a:rPr lang="uk-UA" sz="2000" i="1" kern="1200" dirty="0">
              <a:latin typeface="Arial" panose="020B0604020202020204" pitchFamily="34" charset="0"/>
              <a:cs typeface="Arial" panose="020B0604020202020204" pitchFamily="34" charset="0"/>
            </a:rPr>
            <a:t>«де»</a:t>
          </a:r>
          <a:r>
            <a:rPr lang="uk-UA" sz="2000" kern="1200" dirty="0">
              <a:latin typeface="Arial" panose="020B0604020202020204" pitchFamily="34" charset="0"/>
              <a:cs typeface="Arial" panose="020B0604020202020204" pitchFamily="34" charset="0"/>
            </a:rPr>
            <a:t> у ролі обставини місця дії замість куди (</a:t>
          </a:r>
          <a:r>
            <a:rPr lang="uk-UA" sz="2000" i="1" kern="1200" dirty="0">
              <a:latin typeface="Arial" panose="020B0604020202020204" pitchFamily="34" charset="0"/>
              <a:cs typeface="Arial" panose="020B0604020202020204" pitchFamily="34" charset="0"/>
            </a:rPr>
            <a:t>де йдеш?</a:t>
          </a:r>
          <a:r>
            <a:rPr lang="uk-UA" sz="20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52547" y="87583"/>
        <a:ext cx="3137947" cy="1882768"/>
      </dsp:txXfrm>
    </dsp:sp>
    <dsp:sp modelId="{D1CFE85A-5093-4228-B6CB-1570A9BE500E}">
      <dsp:nvSpPr>
        <dsp:cNvPr id="0" name=""/>
        <dsp:cNvSpPr/>
      </dsp:nvSpPr>
      <dsp:spPr>
        <a:xfrm>
          <a:off x="804" y="2284147"/>
          <a:ext cx="3137947" cy="1882768"/>
        </a:xfrm>
        <a:prstGeom prst="rect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Arial" panose="020B0604020202020204" pitchFamily="34" charset="0"/>
              <a:cs typeface="Arial" panose="020B0604020202020204" pitchFamily="34" charset="0"/>
            </a:rPr>
            <a:t>Переважання безприйменникових конструкцій ор. в. місця над прийменниковими </a:t>
          </a:r>
          <a:r>
            <a:rPr lang="uk-UA" sz="2000" i="1" kern="1200" dirty="0">
              <a:latin typeface="Arial" panose="020B0604020202020204" pitchFamily="34" charset="0"/>
              <a:cs typeface="Arial" panose="020B0604020202020204" pitchFamily="34" charset="0"/>
            </a:rPr>
            <a:t>«по»</a:t>
          </a:r>
          <a:r>
            <a:rPr lang="uk-UA" sz="2000" kern="1200" dirty="0">
              <a:latin typeface="Arial" panose="020B0604020202020204" pitchFamily="34" charset="0"/>
              <a:cs typeface="Arial" panose="020B0604020202020204" pitchFamily="34" charset="0"/>
            </a:rPr>
            <a:t> + ім. у м.в. (</a:t>
          </a:r>
          <a:r>
            <a:rPr lang="uk-UA" sz="2000" i="1" kern="1200" dirty="0">
              <a:latin typeface="Arial" panose="020B0604020202020204" pitchFamily="34" charset="0"/>
              <a:cs typeface="Arial" panose="020B0604020202020204" pitchFamily="34" charset="0"/>
            </a:rPr>
            <a:t>йíхати степом, пливти́ водóйу</a:t>
          </a:r>
          <a:r>
            <a:rPr lang="uk-UA" sz="20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4" y="2284147"/>
        <a:ext cx="3137947" cy="1882768"/>
      </dsp:txXfrm>
    </dsp:sp>
    <dsp:sp modelId="{F2C3CD47-D699-4D23-90CF-70E31338C2E7}">
      <dsp:nvSpPr>
        <dsp:cNvPr id="0" name=""/>
        <dsp:cNvSpPr/>
      </dsp:nvSpPr>
      <dsp:spPr>
        <a:xfrm>
          <a:off x="3452547" y="2284147"/>
          <a:ext cx="3137947" cy="1882768"/>
        </a:xfrm>
        <a:prstGeom prst="rect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Arial" panose="020B0604020202020204" pitchFamily="34" charset="0"/>
              <a:cs typeface="Arial" panose="020B0604020202020204" pitchFamily="34" charset="0"/>
            </a:rPr>
            <a:t>Приєднання підрядних означальних речень до головного сполучними словами </a:t>
          </a:r>
          <a:r>
            <a:rPr lang="uk-UA" sz="2000" i="1" kern="1200" dirty="0">
              <a:latin typeface="Arial" panose="020B0604020202020204" pitchFamily="34" charset="0"/>
              <a:cs typeface="Arial" panose="020B0604020202020204" pitchFamily="34" charset="0"/>
            </a:rPr>
            <a:t>«шо»</a:t>
          </a:r>
          <a:r>
            <a:rPr lang="uk-UA" sz="20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2000" i="1" kern="1200" dirty="0">
              <a:latin typeface="Arial" panose="020B0604020202020204" pitchFamily="34" charset="0"/>
              <a:cs typeface="Arial" panose="020B0604020202020204" pitchFamily="34" charset="0"/>
            </a:rPr>
            <a:t>«котрий»</a:t>
          </a:r>
          <a:r>
            <a:rPr lang="uk-UA" sz="20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uk-UA" sz="2000" i="1" kern="1200" dirty="0">
              <a:latin typeface="Arial" panose="020B0604020202020204" pitchFamily="34" charset="0"/>
              <a:cs typeface="Arial" panose="020B0604020202020204" pitchFamily="34" charset="0"/>
            </a:rPr>
            <a:t>«де»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52547" y="2284147"/>
        <a:ext cx="3137947" cy="18827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9E386-E87A-4119-B414-348F23CCC42E}">
      <dsp:nvSpPr>
        <dsp:cNvPr id="0" name=""/>
        <dsp:cNvSpPr/>
      </dsp:nvSpPr>
      <dsp:spPr>
        <a:xfrm>
          <a:off x="10425" y="1905"/>
          <a:ext cx="2078566" cy="1662853"/>
        </a:xfrm>
        <a:prstGeom prst="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B2D8412-D05E-403C-A256-43CDDCE0F222}">
      <dsp:nvSpPr>
        <dsp:cNvPr id="0" name=""/>
        <dsp:cNvSpPr/>
      </dsp:nvSpPr>
      <dsp:spPr>
        <a:xfrm>
          <a:off x="197496" y="1498473"/>
          <a:ext cx="1849924" cy="581998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latin typeface="Arial" panose="020B0604020202020204" pitchFamily="34" charset="0"/>
              <a:cs typeface="Arial" panose="020B0604020202020204" pitchFamily="34" charset="0"/>
            </a:rPr>
            <a:t>Кундибаситься – збирається дощ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7496" y="1498473"/>
        <a:ext cx="1849924" cy="581998"/>
      </dsp:txXfrm>
    </dsp:sp>
    <dsp:sp modelId="{CAA04825-8311-48C3-9153-95418496C162}">
      <dsp:nvSpPr>
        <dsp:cNvPr id="0" name=""/>
        <dsp:cNvSpPr/>
      </dsp:nvSpPr>
      <dsp:spPr>
        <a:xfrm>
          <a:off x="2296848" y="1905"/>
          <a:ext cx="2078566" cy="1662853"/>
        </a:xfrm>
        <a:prstGeom prst="rect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83F7E83-F4C1-41A1-B56F-F98675697F1B}">
      <dsp:nvSpPr>
        <dsp:cNvPr id="0" name=""/>
        <dsp:cNvSpPr/>
      </dsp:nvSpPr>
      <dsp:spPr>
        <a:xfrm>
          <a:off x="2483919" y="1498473"/>
          <a:ext cx="1849924" cy="581998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latin typeface="Arial" panose="020B0604020202020204" pitchFamily="34" charset="0"/>
              <a:cs typeface="Arial" panose="020B0604020202020204" pitchFamily="34" charset="0"/>
            </a:rPr>
            <a:t>Скоцюрбитися – скрутитись, згорбитися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83919" y="1498473"/>
        <a:ext cx="1849924" cy="581998"/>
      </dsp:txXfrm>
    </dsp:sp>
    <dsp:sp modelId="{24F98410-5AED-42A5-9164-C429A0A879AA}">
      <dsp:nvSpPr>
        <dsp:cNvPr id="0" name=""/>
        <dsp:cNvSpPr/>
      </dsp:nvSpPr>
      <dsp:spPr>
        <a:xfrm>
          <a:off x="4583271" y="1905"/>
          <a:ext cx="2078566" cy="1662853"/>
        </a:xfrm>
        <a:prstGeom prst="rect">
          <a:avLst/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7842378-1F30-476D-B878-EBEAAD49DE5C}">
      <dsp:nvSpPr>
        <dsp:cNvPr id="0" name=""/>
        <dsp:cNvSpPr/>
      </dsp:nvSpPr>
      <dsp:spPr>
        <a:xfrm>
          <a:off x="4770342" y="1498473"/>
          <a:ext cx="1849924" cy="581998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Arial" panose="020B0604020202020204" pitchFamily="34" charset="0"/>
              <a:cs typeface="Arial" panose="020B0604020202020204" pitchFamily="34" charset="0"/>
            </a:rPr>
            <a:t>Бобочка, бобка - футболка</a:t>
          </a:r>
        </a:p>
      </dsp:txBody>
      <dsp:txXfrm>
        <a:off x="4770342" y="1498473"/>
        <a:ext cx="1849924" cy="581998"/>
      </dsp:txXfrm>
    </dsp:sp>
    <dsp:sp modelId="{79E0E185-D271-45A7-80F8-F716FC0F6EA8}">
      <dsp:nvSpPr>
        <dsp:cNvPr id="0" name=""/>
        <dsp:cNvSpPr/>
      </dsp:nvSpPr>
      <dsp:spPr>
        <a:xfrm>
          <a:off x="10425" y="2288328"/>
          <a:ext cx="2078566" cy="166285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D384B46-E9BF-4658-BFC4-2910CDC35BDD}">
      <dsp:nvSpPr>
        <dsp:cNvPr id="0" name=""/>
        <dsp:cNvSpPr/>
      </dsp:nvSpPr>
      <dsp:spPr>
        <a:xfrm>
          <a:off x="197496" y="3784896"/>
          <a:ext cx="1849924" cy="581998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latin typeface="Arial" panose="020B0604020202020204" pitchFamily="34" charset="0"/>
              <a:cs typeface="Arial" panose="020B0604020202020204" pitchFamily="34" charset="0"/>
            </a:rPr>
            <a:t>Калабатина – велика калюжа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7496" y="3784896"/>
        <a:ext cx="1849924" cy="581998"/>
      </dsp:txXfrm>
    </dsp:sp>
    <dsp:sp modelId="{26BC47F8-EC57-48EC-943C-D77AD4C15973}">
      <dsp:nvSpPr>
        <dsp:cNvPr id="0" name=""/>
        <dsp:cNvSpPr/>
      </dsp:nvSpPr>
      <dsp:spPr>
        <a:xfrm>
          <a:off x="2296848" y="2288328"/>
          <a:ext cx="2078566" cy="1662853"/>
        </a:xfrm>
        <a:prstGeom prst="rect">
          <a:avLst/>
        </a:prstGeom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7DC0C5A-11EA-496A-9C3A-6C7A1E2891F4}">
      <dsp:nvSpPr>
        <dsp:cNvPr id="0" name=""/>
        <dsp:cNvSpPr/>
      </dsp:nvSpPr>
      <dsp:spPr>
        <a:xfrm>
          <a:off x="2483919" y="3784896"/>
          <a:ext cx="1849924" cy="581998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latin typeface="Arial" panose="020B0604020202020204" pitchFamily="34" charset="0"/>
              <a:cs typeface="Arial" panose="020B0604020202020204" pitchFamily="34" charset="0"/>
            </a:rPr>
            <a:t>Мінів добирати – мати поганий настрій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83919" y="3784896"/>
        <a:ext cx="1849924" cy="581998"/>
      </dsp:txXfrm>
    </dsp:sp>
    <dsp:sp modelId="{10946903-6096-4108-9DC5-39F7F8BF799E}">
      <dsp:nvSpPr>
        <dsp:cNvPr id="0" name=""/>
        <dsp:cNvSpPr/>
      </dsp:nvSpPr>
      <dsp:spPr>
        <a:xfrm>
          <a:off x="4583271" y="2288328"/>
          <a:ext cx="2078566" cy="1662853"/>
        </a:xfrm>
        <a:prstGeom prst="rect">
          <a:avLst/>
        </a:prstGeom>
        <a:blipFill dpi="0" rotWithShape="1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D3D8630-1BC1-4DE2-84D2-06790B415303}">
      <dsp:nvSpPr>
        <dsp:cNvPr id="0" name=""/>
        <dsp:cNvSpPr/>
      </dsp:nvSpPr>
      <dsp:spPr>
        <a:xfrm>
          <a:off x="4770342" y="3784896"/>
          <a:ext cx="1849924" cy="581998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200" kern="1200" dirty="0">
              <a:latin typeface="Arial" panose="020B0604020202020204" pitchFamily="34" charset="0"/>
              <a:cs typeface="Arial" panose="020B0604020202020204" pitchFamily="34" charset="0"/>
            </a:rPr>
            <a:t>Басина - криниця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70342" y="3784896"/>
        <a:ext cx="1849924" cy="581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CB44D-6831-453E-97BC-90A3B39934D6}" type="datetimeFigureOut">
              <a:rPr lang="ru-RU" smtClean="0"/>
              <a:t>28.11.2016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6B4D0-A613-40FB-8838-1FF7F211A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98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25759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1pPr>
    <a:lvl2pPr marL="362880" algn="l" defTabSz="725759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2pPr>
    <a:lvl3pPr marL="725759" algn="l" defTabSz="725759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3pPr>
    <a:lvl4pPr marL="1088639" algn="l" defTabSz="725759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4pPr>
    <a:lvl5pPr marL="1451519" algn="l" defTabSz="725759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5pPr>
    <a:lvl6pPr marL="1814398" algn="l" defTabSz="725759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6pPr>
    <a:lvl7pPr marL="2177278" algn="l" defTabSz="725759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7pPr>
    <a:lvl8pPr marL="2540157" algn="l" defTabSz="725759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8pPr>
    <a:lvl9pPr marL="2903037" algn="l" defTabSz="725759" rtl="0" eaLnBrk="1" latinLnBrk="0" hangingPunct="1">
      <a:defRPr sz="9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516" y="2376065"/>
            <a:ext cx="6237197" cy="2138119"/>
          </a:xfrm>
        </p:spPr>
        <p:txBody>
          <a:bodyPr anchor="b">
            <a:normAutofit/>
          </a:bodyPr>
          <a:lstStyle>
            <a:lvl1pPr>
              <a:defRPr sz="510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516" y="4514182"/>
            <a:ext cx="6237197" cy="106423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32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6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8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2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4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6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F945-8D64-4078-B8AE-9DCFF3D58F25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29973" y="4083095"/>
            <a:ext cx="1318674" cy="73871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0036" y="4279997"/>
            <a:ext cx="552784" cy="34500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46064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515" y="576016"/>
            <a:ext cx="6229197" cy="2945314"/>
          </a:xfrm>
        </p:spPr>
        <p:txBody>
          <a:bodyPr anchor="ctr">
            <a:normAutofit/>
          </a:bodyPr>
          <a:lstStyle>
            <a:lvl1pPr algn="l">
              <a:defRPr sz="4536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5515" y="4114171"/>
            <a:ext cx="6229197" cy="1470147"/>
          </a:xfrm>
        </p:spPr>
        <p:txBody>
          <a:bodyPr anchor="ctr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320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A52A-750E-4A74-B441-3ACCE39B49D8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5" y="2992075"/>
            <a:ext cx="1283599" cy="480018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3093" y="3065413"/>
            <a:ext cx="552784" cy="34500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57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7701" y="576016"/>
            <a:ext cx="5773348" cy="2736074"/>
          </a:xfrm>
        </p:spPr>
        <p:txBody>
          <a:bodyPr anchor="ctr">
            <a:normAutofit/>
          </a:bodyPr>
          <a:lstStyle>
            <a:lvl1pPr algn="l">
              <a:defRPr sz="4536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83010" y="3312089"/>
            <a:ext cx="5342728" cy="36001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51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2008" indent="0">
              <a:buFontTx/>
              <a:buNone/>
              <a:defRPr/>
            </a:lvl2pPr>
            <a:lvl3pPr marL="864017" indent="0">
              <a:buFontTx/>
              <a:buNone/>
              <a:defRPr/>
            </a:lvl3pPr>
            <a:lvl4pPr marL="1296025" indent="0">
              <a:buFontTx/>
              <a:buNone/>
              <a:defRPr/>
            </a:lvl4pPr>
            <a:lvl5pPr marL="1728033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5515" y="4114171"/>
            <a:ext cx="6229197" cy="1470147"/>
          </a:xfrm>
        </p:spPr>
        <p:txBody>
          <a:bodyPr anchor="ctr">
            <a:normAutofit/>
          </a:bodyPr>
          <a:lstStyle>
            <a:lvl1pPr marL="0" indent="0" algn="l">
              <a:buNone/>
              <a:defRPr sz="170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320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DB4E-E8C0-41C8-A1A2-9E007411268B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5" y="2992075"/>
            <a:ext cx="1283599" cy="480018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3093" y="3065413"/>
            <a:ext cx="552784" cy="34500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08796" y="612305"/>
            <a:ext cx="432151" cy="552559"/>
          </a:xfrm>
          <a:prstGeom prst="rect">
            <a:avLst/>
          </a:prstGeom>
        </p:spPr>
        <p:txBody>
          <a:bodyPr vert="horz" lIns="86402" tIns="43201" rIns="86402" bIns="43201" rtlCol="0" anchor="ctr">
            <a:noAutofit/>
          </a:bodyPr>
          <a:lstStyle/>
          <a:p>
            <a:pPr lvl="0"/>
            <a:r>
              <a:rPr lang="en-US" sz="755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9926" y="2745245"/>
            <a:ext cx="432151" cy="552559"/>
          </a:xfrm>
          <a:prstGeom prst="rect">
            <a:avLst/>
          </a:prstGeom>
        </p:spPr>
        <p:txBody>
          <a:bodyPr vert="horz" lIns="86402" tIns="43201" rIns="86402" bIns="43201" rtlCol="0" anchor="ctr">
            <a:noAutofit/>
          </a:bodyPr>
          <a:lstStyle/>
          <a:p>
            <a:pPr lvl="0"/>
            <a:r>
              <a:rPr lang="en-US" sz="755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4839799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515" y="2304064"/>
            <a:ext cx="6229197" cy="2574726"/>
          </a:xfrm>
        </p:spPr>
        <p:txBody>
          <a:bodyPr anchor="b">
            <a:normAutofit/>
          </a:bodyPr>
          <a:lstStyle>
            <a:lvl1pPr algn="l">
              <a:defRPr sz="4536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5515" y="4896132"/>
            <a:ext cx="6229197" cy="68942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2C48-3068-4B77-AAD9-9477E9525E9F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5" y="4640119"/>
            <a:ext cx="1283599" cy="480018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3093" y="4708557"/>
            <a:ext cx="552784" cy="34500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637426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067701" y="576016"/>
            <a:ext cx="5773348" cy="2736074"/>
          </a:xfrm>
        </p:spPr>
        <p:txBody>
          <a:bodyPr anchor="ctr">
            <a:normAutofit/>
          </a:bodyPr>
          <a:lstStyle>
            <a:lvl1pPr algn="l">
              <a:defRPr sz="4536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35515" y="4104111"/>
            <a:ext cx="6320204" cy="79202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68">
                <a:solidFill>
                  <a:schemeClr val="accent1"/>
                </a:solidFill>
              </a:defRPr>
            </a:lvl1pPr>
            <a:lvl2pPr marL="432008" indent="0">
              <a:buFontTx/>
              <a:buNone/>
              <a:defRPr/>
            </a:lvl2pPr>
            <a:lvl3pPr marL="864017" indent="0">
              <a:buFontTx/>
              <a:buNone/>
              <a:defRPr/>
            </a:lvl3pPr>
            <a:lvl4pPr marL="1296025" indent="0">
              <a:buFontTx/>
              <a:buNone/>
              <a:defRPr/>
            </a:lvl4pPr>
            <a:lvl5pPr marL="1728033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5515" y="4896132"/>
            <a:ext cx="6320204" cy="68942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1DA1-9362-49EC-9C41-84B6CA97255D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5" y="4640119"/>
            <a:ext cx="1283599" cy="480018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3093" y="4708557"/>
            <a:ext cx="552784" cy="34500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08796" y="612305"/>
            <a:ext cx="432151" cy="552559"/>
          </a:xfrm>
          <a:prstGeom prst="rect">
            <a:avLst/>
          </a:prstGeom>
        </p:spPr>
        <p:txBody>
          <a:bodyPr vert="horz" lIns="86402" tIns="43201" rIns="86402" bIns="43201" rtlCol="0" anchor="ctr">
            <a:noAutofit/>
          </a:bodyPr>
          <a:lstStyle/>
          <a:p>
            <a:pPr lvl="0"/>
            <a:r>
              <a:rPr lang="en-US" sz="755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9926" y="2745245"/>
            <a:ext cx="432151" cy="552559"/>
          </a:xfrm>
          <a:prstGeom prst="rect">
            <a:avLst/>
          </a:prstGeom>
        </p:spPr>
        <p:txBody>
          <a:bodyPr vert="horz" lIns="86402" tIns="43201" rIns="86402" bIns="43201" rtlCol="0" anchor="ctr">
            <a:noAutofit/>
          </a:bodyPr>
          <a:lstStyle/>
          <a:p>
            <a:pPr lvl="0"/>
            <a:r>
              <a:rPr lang="en-US" sz="755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934466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516" y="592842"/>
            <a:ext cx="6229196" cy="2721352"/>
          </a:xfrm>
        </p:spPr>
        <p:txBody>
          <a:bodyPr anchor="ctr">
            <a:normAutofit/>
          </a:bodyPr>
          <a:lstStyle>
            <a:lvl1pPr algn="l">
              <a:defRPr sz="4536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35515" y="4104111"/>
            <a:ext cx="6229197" cy="79202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68">
                <a:solidFill>
                  <a:schemeClr val="accent1"/>
                </a:solidFill>
              </a:defRPr>
            </a:lvl1pPr>
            <a:lvl2pPr marL="432008" indent="0">
              <a:buFontTx/>
              <a:buNone/>
              <a:defRPr/>
            </a:lvl2pPr>
            <a:lvl3pPr marL="864017" indent="0">
              <a:buFontTx/>
              <a:buNone/>
              <a:defRPr/>
            </a:lvl3pPr>
            <a:lvl4pPr marL="1296025" indent="0">
              <a:buFontTx/>
              <a:buNone/>
              <a:defRPr/>
            </a:lvl4pPr>
            <a:lvl5pPr marL="1728033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5515" y="4896132"/>
            <a:ext cx="6229197" cy="68942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DF33-AC48-4A21-9F87-99D006013769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5" y="4640119"/>
            <a:ext cx="1283599" cy="480018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3093" y="4708557"/>
            <a:ext cx="552784" cy="34500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0292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835B-1F7E-4028-B79E-8A3A7E2EF2FD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5" y="672013"/>
            <a:ext cx="1283599" cy="480018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278127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9977" y="592841"/>
            <a:ext cx="1564987" cy="4992718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5516" y="592841"/>
            <a:ext cx="4456785" cy="499271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647E-DF77-4094-B0CB-554B77FA2304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5" y="672013"/>
            <a:ext cx="1283599" cy="480018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0186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148" y="589726"/>
            <a:ext cx="6226565" cy="12103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515" y="2016054"/>
            <a:ext cx="6229197" cy="35695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348A-646F-4FB6-99E3-173AF23E5859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5" y="672013"/>
            <a:ext cx="1283599" cy="480018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01493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515" y="1960269"/>
            <a:ext cx="6229197" cy="1387880"/>
          </a:xfrm>
        </p:spPr>
        <p:txBody>
          <a:bodyPr anchor="b"/>
          <a:lstStyle>
            <a:lvl1pPr algn="l">
              <a:defRPr sz="378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5515" y="3384092"/>
            <a:ext cx="6229197" cy="812998"/>
          </a:xfrm>
        </p:spPr>
        <p:txBody>
          <a:bodyPr anchor="t"/>
          <a:lstStyle>
            <a:lvl1pPr marL="0" indent="0" algn="l">
              <a:buNone/>
              <a:defRPr sz="189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320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B9A0-B4B7-48D2-905E-79BA9E6A8466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5" y="2992075"/>
            <a:ext cx="1283599" cy="480018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3093" y="3065413"/>
            <a:ext cx="552784" cy="34500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4025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5516" y="2018990"/>
            <a:ext cx="3021556" cy="355984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571" y="2018990"/>
            <a:ext cx="3021142" cy="355984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3517-B373-4FAA-B472-EF4760FDA5E8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5" y="672013"/>
            <a:ext cx="1283599" cy="480018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3093" y="744383"/>
            <a:ext cx="552784" cy="34500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1033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679" y="2103956"/>
            <a:ext cx="2716394" cy="544514"/>
          </a:xfrm>
        </p:spPr>
        <p:txBody>
          <a:bodyPr anchor="b">
            <a:noAutofit/>
          </a:bodyPr>
          <a:lstStyle>
            <a:lvl1pPr marL="0" indent="0">
              <a:buNone/>
              <a:defRPr sz="2268" b="0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5515" y="2648470"/>
            <a:ext cx="3021557" cy="293460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4870" y="2100905"/>
            <a:ext cx="2715111" cy="544514"/>
          </a:xfrm>
        </p:spPr>
        <p:txBody>
          <a:bodyPr anchor="b">
            <a:noAutofit/>
          </a:bodyPr>
          <a:lstStyle>
            <a:lvl1pPr marL="0" indent="0">
              <a:buNone/>
              <a:defRPr sz="2268" b="0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40176" y="2645420"/>
            <a:ext cx="3019807" cy="293460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120E-7D7E-4C6C-B9BC-92D328DCA4E0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5" y="672013"/>
            <a:ext cx="1283599" cy="480018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3093" y="744383"/>
            <a:ext cx="552784" cy="34500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6409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8146" y="589726"/>
            <a:ext cx="6226566" cy="12103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8B7F8-14F5-4FD5-A876-5164B75DA568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5" y="672013"/>
            <a:ext cx="1283599" cy="480018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0420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908-87E2-4E72-AF7F-AF6C2B42C335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5" y="672013"/>
            <a:ext cx="1283599" cy="480018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652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515" y="421512"/>
            <a:ext cx="2484866" cy="922524"/>
          </a:xfrm>
        </p:spPr>
        <p:txBody>
          <a:bodyPr anchor="b"/>
          <a:lstStyle>
            <a:lvl1pPr algn="l">
              <a:defRPr sz="189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437" y="421513"/>
            <a:ext cx="3582275" cy="5116639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5515" y="1510541"/>
            <a:ext cx="2484866" cy="4027607"/>
          </a:xfrm>
        </p:spPr>
        <p:txBody>
          <a:bodyPr/>
          <a:lstStyle>
            <a:lvl1pPr marL="0" indent="0">
              <a:buNone/>
              <a:defRPr sz="1323"/>
            </a:lvl1pPr>
            <a:lvl2pPr marL="432008" indent="0">
              <a:buNone/>
              <a:defRPr sz="1134"/>
            </a:lvl2pPr>
            <a:lvl3pPr marL="864017" indent="0">
              <a:buNone/>
              <a:defRPr sz="945"/>
            </a:lvl3pPr>
            <a:lvl4pPr marL="1296025" indent="0">
              <a:buNone/>
              <a:defRPr sz="850"/>
            </a:lvl4pPr>
            <a:lvl5pPr marL="1728033" indent="0">
              <a:buNone/>
              <a:defRPr sz="850"/>
            </a:lvl5pPr>
            <a:lvl6pPr marL="2160041" indent="0">
              <a:buNone/>
              <a:defRPr sz="850"/>
            </a:lvl6pPr>
            <a:lvl7pPr marL="2592050" indent="0">
              <a:buNone/>
              <a:defRPr sz="850"/>
            </a:lvl7pPr>
            <a:lvl8pPr marL="3024058" indent="0">
              <a:buNone/>
              <a:defRPr sz="850"/>
            </a:lvl8pPr>
            <a:lvl9pPr marL="3456066" indent="0">
              <a:buNone/>
              <a:defRPr sz="8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0D0F-818A-4BA4-95D8-47254A7A85F3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5" y="672013"/>
            <a:ext cx="1283599" cy="480018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706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515" y="4536122"/>
            <a:ext cx="6229197" cy="535515"/>
          </a:xfrm>
        </p:spPr>
        <p:txBody>
          <a:bodyPr anchor="b">
            <a:normAutofit/>
          </a:bodyPr>
          <a:lstStyle>
            <a:lvl1pPr algn="l">
              <a:defRPr sz="2268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5515" y="599983"/>
            <a:ext cx="6229197" cy="3642590"/>
          </a:xfrm>
        </p:spPr>
        <p:txBody>
          <a:bodyPr anchor="t">
            <a:normAutofit/>
          </a:bodyPr>
          <a:lstStyle>
            <a:lvl1pPr marL="0" indent="0" algn="ctr">
              <a:buNone/>
              <a:defRPr sz="1512"/>
            </a:lvl1pPr>
            <a:lvl2pPr marL="432008" indent="0">
              <a:buNone/>
              <a:defRPr sz="1512"/>
            </a:lvl2pPr>
            <a:lvl3pPr marL="864017" indent="0">
              <a:buNone/>
              <a:defRPr sz="1512"/>
            </a:lvl3pPr>
            <a:lvl4pPr marL="1296025" indent="0">
              <a:buNone/>
              <a:defRPr sz="1512"/>
            </a:lvl4pPr>
            <a:lvl5pPr marL="1728033" indent="0">
              <a:buNone/>
              <a:defRPr sz="1512"/>
            </a:lvl5pPr>
            <a:lvl6pPr marL="2160041" indent="0">
              <a:buNone/>
              <a:defRPr sz="1512"/>
            </a:lvl6pPr>
            <a:lvl7pPr marL="2592050" indent="0">
              <a:buNone/>
              <a:defRPr sz="1512"/>
            </a:lvl7pPr>
            <a:lvl8pPr marL="3024058" indent="0">
              <a:buNone/>
              <a:defRPr sz="1512"/>
            </a:lvl8pPr>
            <a:lvl9pPr marL="3456066" indent="0">
              <a:buNone/>
              <a:defRPr sz="151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5515" y="5071637"/>
            <a:ext cx="6229197" cy="466512"/>
          </a:xfrm>
        </p:spPr>
        <p:txBody>
          <a:bodyPr>
            <a:normAutofit/>
          </a:bodyPr>
          <a:lstStyle>
            <a:lvl1pPr marL="0" indent="0">
              <a:buNone/>
              <a:defRPr sz="1134"/>
            </a:lvl1pPr>
            <a:lvl2pPr marL="432008" indent="0">
              <a:buNone/>
              <a:defRPr sz="1134"/>
            </a:lvl2pPr>
            <a:lvl3pPr marL="864017" indent="0">
              <a:buNone/>
              <a:defRPr sz="945"/>
            </a:lvl3pPr>
            <a:lvl4pPr marL="1296025" indent="0">
              <a:buNone/>
              <a:defRPr sz="850"/>
            </a:lvl4pPr>
            <a:lvl5pPr marL="1728033" indent="0">
              <a:buNone/>
              <a:defRPr sz="850"/>
            </a:lvl5pPr>
            <a:lvl6pPr marL="2160041" indent="0">
              <a:buNone/>
              <a:defRPr sz="850"/>
            </a:lvl6pPr>
            <a:lvl7pPr marL="2592050" indent="0">
              <a:buNone/>
              <a:defRPr sz="850"/>
            </a:lvl7pPr>
            <a:lvl8pPr marL="3024058" indent="0">
              <a:buNone/>
              <a:defRPr sz="850"/>
            </a:lvl8pPr>
            <a:lvl9pPr marL="3456066" indent="0">
              <a:buNone/>
              <a:defRPr sz="8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8EF8-C0EC-4D9A-8072-7B51595A839B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5" y="4640119"/>
            <a:ext cx="1283599" cy="480018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3093" y="4708557"/>
            <a:ext cx="552784" cy="34500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0075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16006"/>
            <a:ext cx="1872165" cy="627288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9297" y="269"/>
            <a:ext cx="1844829" cy="6475420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72815" cy="64801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8146" y="589726"/>
            <a:ext cx="6226566" cy="12103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5515" y="2016055"/>
            <a:ext cx="6229197" cy="3672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4648" y="5797092"/>
            <a:ext cx="724203" cy="349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459D3-1737-4F0D-A3A8-6CBE9D3868A4}" type="datetime1">
              <a:rPr lang="en-US" smtClean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5515" y="5797772"/>
            <a:ext cx="5401883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483093" y="744383"/>
            <a:ext cx="5527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3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ransition spd="slow">
    <p:wipe/>
  </p:transition>
  <p:hf hdr="0" ftr="0" dt="0"/>
  <p:txStyles>
    <p:titleStyle>
      <a:lvl1pPr algn="l" defTabSz="432008" rtl="0" eaLnBrk="1" latinLnBrk="0" hangingPunct="1">
        <a:spcBef>
          <a:spcPct val="0"/>
        </a:spcBef>
        <a:buNone/>
        <a:defRPr sz="3402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4006" indent="-324006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Font typeface="Wingdings 3" charset="2"/>
        <a:buChar char=""/>
        <a:defRPr sz="17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02013" indent="-270005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Font typeface="Wingdings 3" charset="2"/>
        <a:buChar char=""/>
        <a:defRPr sz="151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80021" indent="-216004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12029" indent="-216004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Font typeface="Wingdings 3" charset="2"/>
        <a:buChar char="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4037" indent="-216004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Font typeface="Wingdings 3" charset="2"/>
        <a:buChar char="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376046" indent="-216004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Font typeface="Wingdings 3" charset="2"/>
        <a:buChar char="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808054" indent="-216004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Font typeface="Wingdings 3" charset="2"/>
        <a:buChar char="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240062" indent="-216004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Font typeface="Wingdings 3" charset="2"/>
        <a:buChar char="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672070" indent="-216004" algn="l" defTabSz="432008" rtl="0" eaLnBrk="1" latinLnBrk="0" hangingPunct="1">
        <a:spcBef>
          <a:spcPts val="945"/>
        </a:spcBef>
        <a:spcAft>
          <a:spcPts val="0"/>
        </a:spcAft>
        <a:buClr>
          <a:schemeClr val="accent1"/>
        </a:buClr>
        <a:buFont typeface="Wingdings 3" charset="2"/>
        <a:buChar char=""/>
        <a:defRPr sz="113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4320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00" y="800100"/>
            <a:ext cx="8513763" cy="2603500"/>
          </a:xfrm>
        </p:spPr>
        <p:txBody>
          <a:bodyPr>
            <a:normAutofit/>
          </a:bodyPr>
          <a:lstStyle/>
          <a:p>
            <a:pPr algn="ctr"/>
            <a:r>
              <a:rPr lang="uk-UA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Степовий</a:t>
            </a: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говір південно-східного наріччя української мови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25156" y="3920791"/>
            <a:ext cx="3198107" cy="1531018"/>
          </a:xfrm>
        </p:spPr>
        <p:txBody>
          <a:bodyPr>
            <a:normAutofit/>
          </a:bodyPr>
          <a:lstStyle/>
          <a:p>
            <a:pPr algn="r"/>
            <a:r>
              <a:rPr lang="uk-UA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Виконала:</a:t>
            </a:r>
            <a:br>
              <a:rPr lang="uk-UA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Скуповська Катерина</a:t>
            </a:r>
            <a:b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студентка І курсу</a:t>
            </a:r>
            <a:br>
              <a:rPr lang="uk-UA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групи ЛФ – 61</a:t>
            </a:r>
            <a:br>
              <a:rPr lang="uk-UA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факультету лінгвістики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9400" y="5969000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i="1" dirty="0">
                <a:latin typeface="Arial" panose="020B0604020202020204" pitchFamily="34" charset="0"/>
                <a:cs typeface="Arial" panose="020B0604020202020204" pitchFamily="34" charset="0"/>
              </a:rPr>
              <a:t>Київ - 2016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17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>
                <a:latin typeface="Arial" panose="020B0604020202020204" pitchFamily="34" charset="0"/>
                <a:cs typeface="Arial" panose="020B0604020202020204" pitchFamily="34" charset="0"/>
              </a:rPr>
              <a:t>Національний технічний університет України </a:t>
            </a:r>
            <a:br>
              <a:rPr lang="uk-UA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i="1" dirty="0">
                <a:latin typeface="Arial" panose="020B0604020202020204" pitchFamily="34" charset="0"/>
                <a:cs typeface="Arial" panose="020B0604020202020204" pitchFamily="34" charset="0"/>
              </a:rPr>
              <a:t>"Київський політехнічний інститут імені Ігоря Сікорського"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754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Мета презентації: 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145135"/>
              </p:ext>
            </p:extLst>
          </p:nvPr>
        </p:nvGraphicFramePr>
        <p:xfrm>
          <a:off x="1574800" y="1485900"/>
          <a:ext cx="6489700" cy="4098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904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0ED7E8-9086-45F4-AAD9-BFBDC101D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410ED7E8-9086-45F4-AAD9-BFBDC101DB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0E8999-B7DE-4405-8DFC-8ABE29B66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A70E8999-B7DE-4405-8DFC-8ABE29B664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C15431-5FD8-4FC1-95DC-B73A0D321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17C15431-5FD8-4FC1-95DC-B73A0D3219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7FCD59-3ACD-4FEF-8969-15F02D97E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EC7FCD59-3ACD-4FEF-8969-15F02D97E1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5F32FF-E589-4E88-B74A-37F0B048A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2A5F32FF-E589-4E88-B74A-37F0B048A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793ABD-7A2A-4240-BFDD-1A53CC6E5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0E793ABD-7A2A-4240-BFDD-1A53CC6E5F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519AF7-D8EF-4531-9D1D-4F59A8224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44519AF7-D8EF-4531-9D1D-4F59A8224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3848" y="77588"/>
            <a:ext cx="6683552" cy="1011804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Степовий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говір української мови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 один з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новожитніх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говорів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найпізніший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за часом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формування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найбільший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територією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поширення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4872" y="1406347"/>
            <a:ext cx="6592528" cy="42672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855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723" y="311726"/>
            <a:ext cx="6226565" cy="1210322"/>
          </a:xfrm>
        </p:spPr>
        <p:txBody>
          <a:bodyPr/>
          <a:lstStyle/>
          <a:p>
            <a:pPr algn="ctr"/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Особливості фонетики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0500" y="1089392"/>
            <a:ext cx="6909012" cy="510820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Помірне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укання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—(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тоубí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зоузýл'а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Вимова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«і»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«и»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рил’á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фигýра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Регулярний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розвиток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«а»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— як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«е»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«и»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«і»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колóд'ез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’, 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дéв'іт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Неоднаковий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розвиток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«і»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— як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«и»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«е»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«о»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«у»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ди́рка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ц'ул'увáти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Пом'якшена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вимова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"ч’"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курч’á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ч'ужи́й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Вживання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«ф»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замість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хв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фали́ти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фіст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) і 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навпаки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хунт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Відсутність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окремих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словоформах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чергування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«г»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«к»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«x»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шиплячими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свистячими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приголосними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дорóг’í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рук’í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Перед глухими і в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кінці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слова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дзвінкі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приголосні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оглушуються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т’áшко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міх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міг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Затуплення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"т’ "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"к’ "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окремих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словах (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к’íсно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к’íсто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Уживання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вставного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«н»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мня-со, 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сімня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памнять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Пом'якшення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звука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«л»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726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Особливості морфології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970739"/>
              </p:ext>
            </p:extLst>
          </p:nvPr>
        </p:nvGraphicFramePr>
        <p:xfrm>
          <a:off x="1422399" y="1397000"/>
          <a:ext cx="7086601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3232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58F704-81FA-4A33-AE0B-3EDC9BC0A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4258F704-81FA-4A33-AE0B-3EDC9BC0AF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F75BE5-347A-49E1-96CF-930710257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A2F75BE5-347A-49E1-96CF-9307102577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F27BF3-F292-4C2A-A2F9-898DE9CD9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D4F27BF3-F292-4C2A-A2F9-898DE9CD95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7A93F8-579D-41A0-A130-830D669C0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627A93F8-579D-41A0-A130-830D669C05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D4F1D1-D4FF-4EC6-BFEF-B4F2DC258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10D4F1D1-D4FF-4EC6-BFEF-B4F2DC2586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BF3289-5BFF-4FB9-82FA-69F3B51A4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61BF3289-5BFF-4FB9-82FA-69F3B51A4C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67544F-4412-4A96-93C3-2E6B2947C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B367544F-4412-4A96-93C3-2E6B2947C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3B2333-1404-4205-A05C-47556F125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293B2333-1404-4205-A05C-47556F1258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5EEB80-47EC-4A15-BBB5-57171F178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4C5EEB80-47EC-4A15-BBB5-57171F1781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999B98-9F77-4792-9552-43D6F1FBC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5">
                                            <p:graphicEl>
                                              <a:dgm id="{2E999B98-9F77-4792-9552-43D6F1FBC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F41047-2442-4AF7-BC84-9B2D322CB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35F41047-2442-4AF7-BC84-9B2D322CB2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C0FE9E-D84E-4D86-899D-120260139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5">
                                            <p:graphicEl>
                                              <a:dgm id="{A8C0FE9E-D84E-4D86-899D-1202601391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EA98A8-082A-4E50-9638-2312BA2FB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4BEA98A8-082A-4E50-9638-2312BA2FB8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995414-B1C7-4FAE-8D97-B61A923C8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5">
                                            <p:graphicEl>
                                              <a:dgm id="{0E995414-B1C7-4FAE-8D97-B61A923C8C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BEDBA9-04FD-41FE-90F5-E9A32EEF1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A6BEDBA9-04FD-41FE-90F5-E9A32EEF1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Особливості синтаксису</a:t>
            </a:r>
            <a:b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934518"/>
              </p:ext>
            </p:extLst>
          </p:nvPr>
        </p:nvGraphicFramePr>
        <p:xfrm>
          <a:off x="1676400" y="1498600"/>
          <a:ext cx="6591300" cy="42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57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FB6A00-D8C8-45E0-9D1D-A203D5835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C3FB6A00-D8C8-45E0-9D1D-A203D5835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7BB1FC-F47A-468E-BBF6-AD88F58C5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EB7BB1FC-F47A-468E-BBF6-AD88F58C52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CFE85A-5093-4228-B6CB-1570A9BE50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D1CFE85A-5093-4228-B6CB-1570A9BE50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C3CD47-D699-4D23-90CF-70E31338C2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F2C3CD47-D699-4D23-90CF-70E31338C2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Словник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 степового діалекту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065200"/>
              </p:ext>
            </p:extLst>
          </p:nvPr>
        </p:nvGraphicFramePr>
        <p:xfrm>
          <a:off x="1838148" y="1800048"/>
          <a:ext cx="6672263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20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29E386-E87A-4119-B414-348F23CCC4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1429E386-E87A-4119-B414-348F23CCC4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2D8412-D05E-403C-A256-43CDDCE0F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BB2D8412-D05E-403C-A256-43CDDCE0F2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A04825-8311-48C3-9153-95418496C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CAA04825-8311-48C3-9153-95418496C1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3F7E83-F4C1-41A1-B56F-F98675697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683F7E83-F4C1-41A1-B56F-F98675697F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F98410-5AED-42A5-9164-C429A0A87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24F98410-5AED-42A5-9164-C429A0A87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842378-1F30-476D-B878-EBEAAD49D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F7842378-1F30-476D-B878-EBEAAD49DE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E0E185-D271-45A7-80F8-F716FC0F6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79E0E185-D271-45A7-80F8-F716FC0F6E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384B46-E9BF-4658-BFC4-2910CDC35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BD384B46-E9BF-4658-BFC4-2910CDC35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BC47F8-EC57-48EC-943C-D77AD4C15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26BC47F8-EC57-48EC-943C-D77AD4C159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DC0C5A-11EA-496A-9C3A-6C7A1E289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27DC0C5A-11EA-496A-9C3A-6C7A1E2891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946903-6096-4108-9DC5-39F7F8BF7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10946903-6096-4108-9DC5-39F7F8BF79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3D8630-1BC1-4DE2-84D2-06790B415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CD3D8630-1BC1-4DE2-84D2-06790B4153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Висновки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Отже, проаналізувавши степовий говір південно-східного наріччя української мови, можна виділити велику кількість морфологічних та фонетичних особливостей. Значна відмінність від інших говорів південно-східного наріччя пояснюється тим, що цей говір зазнавав впливу болгарських, молдавських та російських говірок. На розвиток степового говору також вплинуло сусідство з Курською, Воронезькою та Ростовською областями.</a:t>
            </a:r>
            <a:endParaRPr lang="ru-RU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3757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використаних джерел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5877" y="1257300"/>
            <a:ext cx="7460423" cy="5041899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uk-UA" b="1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Інформація:</a:t>
            </a:r>
          </a:p>
          <a:p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Гриценко П. Ю. Степовий говір / П. Ю. Гриценко // Українська енциклопедія. – 2000. – С. 138–139.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Ужченко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В. Фразеологічний словник </a:t>
            </a: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східнослобожанських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степових говірок Донбасу / В. </a:t>
            </a: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Ужченко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Д. </a:t>
            </a: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Ужченко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Луганськ : Альма-матер, 2000. – С. 47.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Бевзенко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С. П. Українська діалектологія / С. П. </a:t>
            </a: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Бевзенко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К. : Вища школа, 1980. – С. 85–93.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Матвіяс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І. Г. Українська мова і її говори / І. Г. </a:t>
            </a: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Матвіяс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К. : Наукова думка, 1990. – С. 64.</a:t>
            </a:r>
          </a:p>
          <a:p>
            <a:pPr marL="0" indent="0">
              <a:buNone/>
            </a:pPr>
            <a:r>
              <a:rPr lang="uk-UA" b="1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Ілюстрований матеріал:</a:t>
            </a:r>
            <a:endParaRPr lang="ru-RU" b="1" i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mouum.blogspot.com/2013/05/blog-post_3872.html</a:t>
            </a:r>
            <a:endParaRPr lang="uk-U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digitall_angell.livejournal.com/149992.htm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morfey.ua/blog/</a:t>
            </a:r>
            <a:endParaRPr lang="uk-U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752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303</TotalTime>
  <Words>737</Words>
  <Application>Microsoft Office PowerPoint</Application>
  <PresentationFormat>Произвольный</PresentationFormat>
  <Paragraphs>62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Легкий дым</vt:lpstr>
      <vt:lpstr>Степовий говір південно-східного наріччя української мови</vt:lpstr>
      <vt:lpstr>Мета презентації: </vt:lpstr>
      <vt:lpstr>Степовий говір української мови - один з новожитніх говорів, найпізніший за часом формування, найбільший за територією поширення.</vt:lpstr>
      <vt:lpstr>Особливості фонетики</vt:lpstr>
      <vt:lpstr>Особливості морфології</vt:lpstr>
      <vt:lpstr>Особливості синтаксису </vt:lpstr>
      <vt:lpstr>Словник степового діалекту</vt:lpstr>
      <vt:lpstr>Висновки</vt:lpstr>
      <vt:lpstr>Список використаних джерел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Степовий говір південно-східного наріччя української мови</dc:title>
  <dc:creator>Katya</dc:creator>
  <cp:lastModifiedBy>Katya</cp:lastModifiedBy>
  <cp:revision>23</cp:revision>
  <dcterms:created xsi:type="dcterms:W3CDTF">2016-11-28T12:36:42Z</dcterms:created>
  <dcterms:modified xsi:type="dcterms:W3CDTF">2016-11-28T17:39:55Z</dcterms:modified>
</cp:coreProperties>
</file>