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80" r:id="rId4"/>
    <p:sldId id="281" r:id="rId5"/>
    <p:sldId id="282" r:id="rId6"/>
    <p:sldId id="283" r:id="rId7"/>
    <p:sldId id="284" r:id="rId8"/>
    <p:sldId id="285" r:id="rId9"/>
    <p:sldId id="286" r:id="rId10"/>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B92D14"/>
    <a:srgbClr val="35759D"/>
    <a:srgbClr val="35B19D"/>
    <a:srgbClr val="000000"/>
    <a:srgbClr val="777777"/>
    <a:srgbClr val="969696"/>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47" autoAdjust="0"/>
    <p:restoredTop sz="95573" autoAdjust="0"/>
  </p:normalViewPr>
  <p:slideViewPr>
    <p:cSldViewPr>
      <p:cViewPr varScale="1">
        <p:scale>
          <a:sx n="82" d="100"/>
          <a:sy n="82" d="100"/>
        </p:scale>
        <p:origin x="117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187792A-0603-46FA-B8C5-E6FAC590059B}" type="slidenum">
              <a:rPr lang="en-US"/>
              <a:pPr>
                <a:defRPr/>
              </a:pPr>
              <a:t>‹#›</a:t>
            </a:fld>
            <a:endParaRPr lang="en-US"/>
          </a:p>
        </p:txBody>
      </p:sp>
    </p:spTree>
    <p:extLst>
      <p:ext uri="{BB962C8B-B14F-4D97-AF65-F5344CB8AC3E}">
        <p14:creationId xmlns:p14="http://schemas.microsoft.com/office/powerpoint/2010/main" val="1482158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fld id="{C3E8C6D3-9C0E-41D1-809C-D604CB03BDB9}" type="slidenum">
              <a:rPr lang="en-US" sz="1200"/>
              <a:pPr eaLnBrk="1" hangingPunct="1"/>
              <a:t>1</a:t>
            </a:fld>
            <a:endParaRPr lang="en-US" sz="120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ru-RU" smtClean="0"/>
          </a:p>
        </p:txBody>
      </p:sp>
    </p:spTree>
    <p:extLst>
      <p:ext uri="{BB962C8B-B14F-4D97-AF65-F5344CB8AC3E}">
        <p14:creationId xmlns:p14="http://schemas.microsoft.com/office/powerpoint/2010/main" val="3576002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fld id="{397830A1-A814-4E0E-A5B9-E942FB8B6AA3}" type="slidenum">
              <a:rPr lang="en-US" sz="1200"/>
              <a:pPr eaLnBrk="1" hangingPunct="1"/>
              <a:t>2</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ru-RU" smtClean="0"/>
          </a:p>
        </p:txBody>
      </p:sp>
    </p:spTree>
    <p:extLst>
      <p:ext uri="{BB962C8B-B14F-4D97-AF65-F5344CB8AC3E}">
        <p14:creationId xmlns:p14="http://schemas.microsoft.com/office/powerpoint/2010/main" val="2025279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5334000"/>
            <a:ext cx="7772400" cy="70485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algn="r">
              <a:defRPr sz="3600">
                <a:solidFill>
                  <a:schemeClr val="bg1"/>
                </a:solidFill>
              </a:defRPr>
            </a:lvl1pPr>
          </a:lstStyle>
          <a:p>
            <a:pPr lvl="0"/>
            <a:r>
              <a:rPr lang="ru-RU" noProof="0" smtClean="0"/>
              <a:t>Образец заголовка</a:t>
            </a:r>
            <a:endParaRPr lang="en-US" noProof="0" smtClean="0"/>
          </a:p>
        </p:txBody>
      </p:sp>
      <p:sp>
        <p:nvSpPr>
          <p:cNvPr id="3075" name="Rectangle 3"/>
          <p:cNvSpPr>
            <a:spLocks noGrp="1" noChangeArrowheads="1"/>
          </p:cNvSpPr>
          <p:nvPr>
            <p:ph type="subTitle" idx="1"/>
          </p:nvPr>
        </p:nvSpPr>
        <p:spPr>
          <a:xfrm>
            <a:off x="990600" y="5867400"/>
            <a:ext cx="7772400" cy="53340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marL="0" indent="0" algn="r">
              <a:buFontTx/>
              <a:buNone/>
              <a:defRPr sz="2400">
                <a:solidFill>
                  <a:schemeClr val="bg1"/>
                </a:solidFill>
              </a:defRPr>
            </a:lvl1pPr>
          </a:lstStyle>
          <a:p>
            <a:pPr lvl="0"/>
            <a:r>
              <a:rPr lang="ru-RU" noProof="0" smtClean="0"/>
              <a:t>Образец подзаголовка</a:t>
            </a:r>
            <a:endParaRPr lang="en-US" noProof="0" smtClean="0"/>
          </a:p>
        </p:txBody>
      </p:sp>
    </p:spTree>
    <p:extLst>
      <p:ext uri="{BB962C8B-B14F-4D97-AF65-F5344CB8AC3E}">
        <p14:creationId xmlns:p14="http://schemas.microsoft.com/office/powerpoint/2010/main" val="192057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1511325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1417638"/>
            <a:ext cx="1828800" cy="5211762"/>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914400" y="1417638"/>
            <a:ext cx="5334000" cy="52117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410686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2691176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extLst>
      <p:ext uri="{BB962C8B-B14F-4D97-AF65-F5344CB8AC3E}">
        <p14:creationId xmlns:p14="http://schemas.microsoft.com/office/powerpoint/2010/main" val="78399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9144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1196101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556412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p14="http://schemas.microsoft.com/office/powerpoint/2010/main" val="3454024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5385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2004757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1907786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417638"/>
            <a:ext cx="73152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Rectangle 3"/>
          <p:cNvSpPr>
            <a:spLocks noGrp="1" noChangeArrowheads="1"/>
          </p:cNvSpPr>
          <p:nvPr>
            <p:ph type="body" idx="1"/>
          </p:nvPr>
        </p:nvSpPr>
        <p:spPr bwMode="auto">
          <a:xfrm>
            <a:off x="914400" y="2438400"/>
            <a:ext cx="7315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Microsoft Sans Serif" pitchFamily="34" charset="0"/>
        </a:defRPr>
      </a:lvl2pPr>
      <a:lvl3pPr algn="l" rtl="0" eaLnBrk="1" fontAlgn="base" hangingPunct="1">
        <a:spcBef>
          <a:spcPct val="0"/>
        </a:spcBef>
        <a:spcAft>
          <a:spcPct val="0"/>
        </a:spcAft>
        <a:defRPr sz="4400">
          <a:solidFill>
            <a:schemeClr val="tx1"/>
          </a:solidFill>
          <a:latin typeface="Microsoft Sans Serif" pitchFamily="34" charset="0"/>
        </a:defRPr>
      </a:lvl3pPr>
      <a:lvl4pPr algn="l" rtl="0" eaLnBrk="1" fontAlgn="base" hangingPunct="1">
        <a:spcBef>
          <a:spcPct val="0"/>
        </a:spcBef>
        <a:spcAft>
          <a:spcPct val="0"/>
        </a:spcAft>
        <a:defRPr sz="4400">
          <a:solidFill>
            <a:schemeClr val="tx1"/>
          </a:solidFill>
          <a:latin typeface="Microsoft Sans Serif" pitchFamily="34" charset="0"/>
        </a:defRPr>
      </a:lvl4pPr>
      <a:lvl5pPr algn="l" rtl="0" eaLnBrk="1" fontAlgn="base" hangingPunct="1">
        <a:spcBef>
          <a:spcPct val="0"/>
        </a:spcBef>
        <a:spcAft>
          <a:spcPct val="0"/>
        </a:spcAft>
        <a:defRPr sz="4400">
          <a:solidFill>
            <a:schemeClr val="tx1"/>
          </a:solidFill>
          <a:latin typeface="Microsoft Sans Serif" pitchFamily="34" charset="0"/>
        </a:defRPr>
      </a:lvl5pPr>
      <a:lvl6pPr marL="457200" algn="l" rtl="0" eaLnBrk="1" fontAlgn="base" hangingPunct="1">
        <a:spcBef>
          <a:spcPct val="0"/>
        </a:spcBef>
        <a:spcAft>
          <a:spcPct val="0"/>
        </a:spcAft>
        <a:defRPr sz="4400">
          <a:solidFill>
            <a:schemeClr val="tx1"/>
          </a:solidFill>
          <a:latin typeface="Microsoft Sans Serif" pitchFamily="34" charset="0"/>
        </a:defRPr>
      </a:lvl6pPr>
      <a:lvl7pPr marL="914400" algn="l" rtl="0" eaLnBrk="1" fontAlgn="base" hangingPunct="1">
        <a:spcBef>
          <a:spcPct val="0"/>
        </a:spcBef>
        <a:spcAft>
          <a:spcPct val="0"/>
        </a:spcAft>
        <a:defRPr sz="4400">
          <a:solidFill>
            <a:schemeClr val="tx1"/>
          </a:solidFill>
          <a:latin typeface="Microsoft Sans Serif" pitchFamily="34" charset="0"/>
        </a:defRPr>
      </a:lvl7pPr>
      <a:lvl8pPr marL="1371600" algn="l" rtl="0" eaLnBrk="1" fontAlgn="base" hangingPunct="1">
        <a:spcBef>
          <a:spcPct val="0"/>
        </a:spcBef>
        <a:spcAft>
          <a:spcPct val="0"/>
        </a:spcAft>
        <a:defRPr sz="4400">
          <a:solidFill>
            <a:schemeClr val="tx1"/>
          </a:solidFill>
          <a:latin typeface="Microsoft Sans Serif" pitchFamily="34" charset="0"/>
        </a:defRPr>
      </a:lvl8pPr>
      <a:lvl9pPr marL="1828800" algn="l" rtl="0" eaLnBrk="1" fontAlgn="base" hangingPunct="1">
        <a:spcBef>
          <a:spcPct val="0"/>
        </a:spcBef>
        <a:spcAft>
          <a:spcPct val="0"/>
        </a:spcAft>
        <a:defRPr sz="4400">
          <a:solidFill>
            <a:schemeClr val="tx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5"/>
          <p:cNvSpPr>
            <a:spLocks noGrp="1" noChangeArrowheads="1"/>
          </p:cNvSpPr>
          <p:nvPr>
            <p:ph type="ctrTitle"/>
          </p:nvPr>
        </p:nvSpPr>
        <p:spPr>
          <a:xfrm>
            <a:off x="4572000" y="836712"/>
            <a:ext cx="4896544" cy="1512168"/>
          </a:xfrm>
          <a:extLst>
            <a:ext uri="{AF507438-7753-43E0-B8FC-AC1667EBCBE1}">
              <a14:hiddenEffects xmlns:a14="http://schemas.microsoft.com/office/drawing/2010/main">
                <a:effectLst>
                  <a:outerShdw dist="17961" dir="2700000" algn="ctr" rotWithShape="0">
                    <a:srgbClr val="000000"/>
                  </a:outerShdw>
                </a:effectLst>
              </a14:hiddenEffects>
            </a:ext>
          </a:extLst>
        </p:spPr>
        <p:txBody>
          <a:bodyPr/>
          <a:lstStyle/>
          <a:p>
            <a:pPr algn="ctr"/>
            <a:r>
              <a:rPr lang="uk-UA" b="1" dirty="0">
                <a:solidFill>
                  <a:schemeClr val="accent5">
                    <a:lumMod val="10000"/>
                  </a:schemeClr>
                </a:solidFill>
              </a:rPr>
              <a:t>ОСОБЛИВОСТІ ПЕРЕКЛАДУ ЕМОТИВНОЇ ЛЕКСИКИ</a:t>
            </a:r>
            <a:endParaRPr lang="ru-RU" dirty="0" smtClean="0">
              <a:solidFill>
                <a:schemeClr val="accent5">
                  <a:lumMod val="10000"/>
                </a:schemeClr>
              </a:solidFill>
            </a:endParaRPr>
          </a:p>
        </p:txBody>
      </p:sp>
      <p:sp>
        <p:nvSpPr>
          <p:cNvPr id="2051" name="Rectangle 8"/>
          <p:cNvSpPr>
            <a:spLocks noGrp="1" noChangeArrowheads="1"/>
          </p:cNvSpPr>
          <p:nvPr>
            <p:ph type="subTitle" idx="1"/>
          </p:nvPr>
        </p:nvSpPr>
        <p:spPr>
          <a:xfrm>
            <a:off x="5868144" y="4869160"/>
            <a:ext cx="2895600" cy="1988840"/>
          </a:xfrm>
          <a:extLst>
            <a:ext uri="{AF507438-7753-43E0-B8FC-AC1667EBCBE1}">
              <a14:hiddenEffects xmlns:a14="http://schemas.microsoft.com/office/drawing/2010/main">
                <a:effectLst>
                  <a:outerShdw dist="17961" dir="2700000" algn="ctr" rotWithShape="0">
                    <a:srgbClr val="000000"/>
                  </a:outerShdw>
                </a:effectLst>
              </a14:hiddenEffects>
            </a:ext>
          </a:extLst>
        </p:spPr>
        <p:txBody>
          <a:bodyPr/>
          <a:lstStyle/>
          <a:p>
            <a:pPr algn="ctr"/>
            <a:r>
              <a:rPr lang="uk-UA" sz="1600" b="1" dirty="0" smtClean="0">
                <a:solidFill>
                  <a:schemeClr val="accent5">
                    <a:lumMod val="10000"/>
                  </a:schemeClr>
                </a:solidFill>
                <a:latin typeface="Dotum" pitchFamily="34" charset="-127"/>
                <a:ea typeface="Dotum" pitchFamily="34" charset="-127"/>
              </a:rPr>
              <a:t>Ілона </a:t>
            </a:r>
            <a:r>
              <a:rPr lang="uk-UA" sz="1600" b="1" dirty="0" err="1">
                <a:solidFill>
                  <a:schemeClr val="accent5">
                    <a:lumMod val="10000"/>
                  </a:schemeClr>
                </a:solidFill>
                <a:latin typeface="Dotum" pitchFamily="34" charset="-127"/>
                <a:ea typeface="Dotum" pitchFamily="34" charset="-127"/>
              </a:rPr>
              <a:t>Хачпанова</a:t>
            </a:r>
            <a:r>
              <a:rPr lang="uk-UA" sz="1600" b="1" dirty="0">
                <a:solidFill>
                  <a:schemeClr val="accent5">
                    <a:lumMod val="10000"/>
                  </a:schemeClr>
                </a:solidFill>
                <a:latin typeface="Dotum" pitchFamily="34" charset="-127"/>
                <a:ea typeface="Dotum" pitchFamily="34" charset="-127"/>
              </a:rPr>
              <a:t> </a:t>
            </a:r>
            <a:endParaRPr lang="uk-UA" sz="1600" dirty="0">
              <a:solidFill>
                <a:schemeClr val="accent5">
                  <a:lumMod val="10000"/>
                </a:schemeClr>
              </a:solidFill>
              <a:latin typeface="Dotum" pitchFamily="34" charset="-127"/>
              <a:ea typeface="Dotum" pitchFamily="34" charset="-127"/>
            </a:endParaRPr>
          </a:p>
          <a:p>
            <a:pPr algn="ctr"/>
            <a:r>
              <a:rPr lang="uk-UA" sz="1600" dirty="0">
                <a:solidFill>
                  <a:schemeClr val="accent5">
                    <a:lumMod val="10000"/>
                  </a:schemeClr>
                </a:solidFill>
              </a:rPr>
              <a:t>студентка 1 </a:t>
            </a:r>
            <a:r>
              <a:rPr lang="uk-UA" sz="1600" dirty="0" smtClean="0">
                <a:solidFill>
                  <a:schemeClr val="accent5">
                    <a:lumMod val="10000"/>
                  </a:schemeClr>
                </a:solidFill>
              </a:rPr>
              <a:t>року магістратури</a:t>
            </a:r>
            <a:endParaRPr lang="uk-UA" sz="1600" dirty="0">
              <a:solidFill>
                <a:schemeClr val="accent5">
                  <a:lumMod val="10000"/>
                </a:schemeClr>
              </a:solidFill>
            </a:endParaRPr>
          </a:p>
          <a:p>
            <a:pPr algn="ctr"/>
            <a:r>
              <a:rPr lang="uk-UA" sz="1600" dirty="0">
                <a:solidFill>
                  <a:schemeClr val="accent5">
                    <a:lumMod val="10000"/>
                  </a:schemeClr>
                </a:solidFill>
              </a:rPr>
              <a:t>гуманітарно-педагогічного факультету</a:t>
            </a:r>
          </a:p>
          <a:p>
            <a:pPr algn="ctr"/>
            <a:r>
              <a:rPr lang="uk-UA" sz="1600" dirty="0" err="1">
                <a:solidFill>
                  <a:schemeClr val="accent5">
                    <a:lumMod val="10000"/>
                  </a:schemeClr>
                </a:solidFill>
              </a:rPr>
              <a:t>НУБіП</a:t>
            </a:r>
            <a:r>
              <a:rPr lang="uk-UA" sz="1600" dirty="0">
                <a:solidFill>
                  <a:schemeClr val="accent5">
                    <a:lumMod val="10000"/>
                  </a:schemeClr>
                </a:solidFill>
              </a:rPr>
              <a:t> </a:t>
            </a:r>
            <a:r>
              <a:rPr lang="uk-UA" sz="1600" dirty="0" smtClean="0">
                <a:solidFill>
                  <a:schemeClr val="accent5">
                    <a:lumMod val="10000"/>
                  </a:schemeClr>
                </a:solidFill>
              </a:rPr>
              <a:t>України</a:t>
            </a:r>
            <a:endParaRPr lang="uk-UA" sz="1600" dirty="0">
              <a:solidFill>
                <a:schemeClr val="accent5">
                  <a:lumMod val="1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066800" y="1112838"/>
            <a:ext cx="7315200" cy="715962"/>
          </a:xfrm>
          <a:extLst>
            <a:ext uri="{AF507438-7753-43E0-B8FC-AC1667EBCBE1}">
              <a14:hiddenEffects xmlns:a14="http://schemas.microsoft.com/office/drawing/2010/main">
                <a:effectLst>
                  <a:outerShdw dist="17961" dir="2700000" algn="ctr" rotWithShape="0">
                    <a:schemeClr val="tx2"/>
                  </a:outerShdw>
                </a:effectLst>
              </a14:hiddenEffects>
            </a:ext>
          </a:extLst>
        </p:spPr>
        <p:txBody>
          <a:bodyPr/>
          <a:lstStyle/>
          <a:p>
            <a:pPr algn="ctr" eaLnBrk="1" hangingPunct="1"/>
            <a:r>
              <a:rPr lang="uk-UA" sz="4000" dirty="0" smtClean="0">
                <a:solidFill>
                  <a:srgbClr val="4D4D4D"/>
                </a:solidFill>
              </a:rPr>
              <a:t>МЕТА і АКТУАЛЬНІСТЬ</a:t>
            </a:r>
            <a:endParaRPr lang="ru-RU" sz="4000" dirty="0" smtClean="0">
              <a:solidFill>
                <a:srgbClr val="4D4D4D"/>
              </a:solidFill>
            </a:endParaRPr>
          </a:p>
        </p:txBody>
      </p:sp>
      <p:sp>
        <p:nvSpPr>
          <p:cNvPr id="3075" name="Rectangle 5"/>
          <p:cNvSpPr>
            <a:spLocks noGrp="1" noChangeArrowheads="1"/>
          </p:cNvSpPr>
          <p:nvPr>
            <p:ph type="body" idx="1"/>
          </p:nvPr>
        </p:nvSpPr>
        <p:spPr>
          <a:xfrm>
            <a:off x="1066800" y="1981200"/>
            <a:ext cx="7315200" cy="4191000"/>
          </a:xfrm>
        </p:spPr>
        <p:txBody>
          <a:bodyPr/>
          <a:lstStyle/>
          <a:p>
            <a:endParaRPr lang="uk-UA" sz="1800" dirty="0" smtClean="0">
              <a:solidFill>
                <a:schemeClr val="accent5">
                  <a:lumMod val="10000"/>
                </a:schemeClr>
              </a:solidFill>
              <a:latin typeface="Arial" pitchFamily="34" charset="0"/>
              <a:cs typeface="Arial" pitchFamily="34" charset="0"/>
            </a:endParaRPr>
          </a:p>
          <a:p>
            <a:r>
              <a:rPr lang="uk-UA" sz="1800" b="1" dirty="0" smtClean="0">
                <a:solidFill>
                  <a:schemeClr val="accent5">
                    <a:lumMod val="10000"/>
                  </a:schemeClr>
                </a:solidFill>
                <a:latin typeface="Arial" panose="020B0604020202020204" pitchFamily="34" charset="0"/>
                <a:cs typeface="Arial" panose="020B0604020202020204" pitchFamily="34" charset="0"/>
              </a:rPr>
              <a:t>Метою </a:t>
            </a:r>
            <a:r>
              <a:rPr lang="uk-UA" sz="1800" dirty="0">
                <a:solidFill>
                  <a:schemeClr val="accent5">
                    <a:lumMod val="10000"/>
                  </a:schemeClr>
                </a:solidFill>
                <a:latin typeface="Arial" panose="020B0604020202020204" pitchFamily="34" charset="0"/>
                <a:cs typeface="Arial" panose="020B0604020202020204" pitchFamily="34" charset="0"/>
              </a:rPr>
              <a:t>дослідження є вивчення особливостей вживання та перекладу емотивної лексики у романі Ф. С. </a:t>
            </a:r>
            <a:r>
              <a:rPr lang="uk-UA" sz="1800" dirty="0" err="1">
                <a:solidFill>
                  <a:schemeClr val="accent5">
                    <a:lumMod val="10000"/>
                  </a:schemeClr>
                </a:solidFill>
                <a:latin typeface="Arial" panose="020B0604020202020204" pitchFamily="34" charset="0"/>
                <a:cs typeface="Arial" panose="020B0604020202020204" pitchFamily="34" charset="0"/>
              </a:rPr>
              <a:t>Фіцджеральда</a:t>
            </a:r>
            <a:r>
              <a:rPr lang="uk-UA" sz="1800" dirty="0">
                <a:solidFill>
                  <a:schemeClr val="accent5">
                    <a:lumMod val="10000"/>
                  </a:schemeClr>
                </a:solidFill>
                <a:latin typeface="Arial" panose="020B0604020202020204" pitchFamily="34" charset="0"/>
                <a:cs typeface="Arial" panose="020B0604020202020204" pitchFamily="34" charset="0"/>
              </a:rPr>
              <a:t> «Ніч лагідна».</a:t>
            </a:r>
            <a:endParaRPr lang="ru-RU" sz="1800" dirty="0">
              <a:solidFill>
                <a:schemeClr val="accent5">
                  <a:lumMod val="10000"/>
                </a:schemeClr>
              </a:solidFill>
              <a:latin typeface="Arial" panose="020B0604020202020204" pitchFamily="34" charset="0"/>
              <a:cs typeface="Arial" panose="020B0604020202020204" pitchFamily="34" charset="0"/>
            </a:endParaRPr>
          </a:p>
          <a:p>
            <a:r>
              <a:rPr lang="uk-UA" sz="1800" b="1" dirty="0" smtClean="0">
                <a:solidFill>
                  <a:schemeClr val="accent5">
                    <a:lumMod val="10000"/>
                  </a:schemeClr>
                </a:solidFill>
                <a:latin typeface="Arial" pitchFamily="34" charset="0"/>
                <a:cs typeface="Arial" pitchFamily="34" charset="0"/>
              </a:rPr>
              <a:t>Актуальність </a:t>
            </a:r>
            <a:r>
              <a:rPr lang="uk-UA" sz="1800" b="1" dirty="0">
                <a:solidFill>
                  <a:schemeClr val="accent5">
                    <a:lumMod val="10000"/>
                  </a:schemeClr>
                </a:solidFill>
                <a:latin typeface="Arial" pitchFamily="34" charset="0"/>
                <a:cs typeface="Arial" pitchFamily="34" charset="0"/>
              </a:rPr>
              <a:t>дослідження.</a:t>
            </a:r>
            <a:r>
              <a:rPr lang="uk-UA" sz="1800" dirty="0">
                <a:solidFill>
                  <a:schemeClr val="accent5">
                    <a:lumMod val="10000"/>
                  </a:schemeClr>
                </a:solidFill>
                <a:latin typeface="Arial" pitchFamily="34" charset="0"/>
                <a:cs typeface="Arial" pitchFamily="34" charset="0"/>
              </a:rPr>
              <a:t> Протягом останніх десятиріч проблема емотивності належить до </a:t>
            </a:r>
            <a:r>
              <a:rPr lang="uk-UA" sz="1800" dirty="0" smtClean="0">
                <a:solidFill>
                  <a:schemeClr val="accent5">
                    <a:lumMod val="10000"/>
                  </a:schemeClr>
                </a:solidFill>
                <a:latin typeface="Arial" pitchFamily="34" charset="0"/>
                <a:cs typeface="Arial" pitchFamily="34" charset="0"/>
              </a:rPr>
              <a:t>найбільш</a:t>
            </a:r>
            <a:r>
              <a:rPr lang="uk-UA" sz="1800" dirty="0" smtClean="0">
                <a:solidFill>
                  <a:schemeClr val="accent5">
                    <a:lumMod val="10000"/>
                  </a:schemeClr>
                </a:solidFill>
                <a:latin typeface="Arial" pitchFamily="34" charset="0"/>
                <a:cs typeface="Arial" pitchFamily="34" charset="0"/>
              </a:rPr>
              <a:t> </a:t>
            </a:r>
            <a:r>
              <a:rPr lang="uk-UA" sz="1800" dirty="0">
                <a:solidFill>
                  <a:schemeClr val="accent5">
                    <a:lumMod val="10000"/>
                  </a:schemeClr>
                </a:solidFill>
                <a:latin typeface="Arial" pitchFamily="34" charset="0"/>
                <a:cs typeface="Arial" pitchFamily="34" charset="0"/>
              </a:rPr>
              <a:t>дискусійних питань лінгвістики та </a:t>
            </a:r>
            <a:r>
              <a:rPr lang="uk-UA" sz="1800" dirty="0" err="1">
                <a:solidFill>
                  <a:schemeClr val="accent5">
                    <a:lumMod val="10000"/>
                  </a:schemeClr>
                </a:solidFill>
                <a:latin typeface="Arial" pitchFamily="34" charset="0"/>
                <a:cs typeface="Arial" pitchFamily="34" charset="0"/>
              </a:rPr>
              <a:t>перекладознавства</a:t>
            </a:r>
            <a:r>
              <a:rPr lang="uk-UA" sz="1800" dirty="0">
                <a:solidFill>
                  <a:schemeClr val="accent5">
                    <a:lumMod val="10000"/>
                  </a:schemeClr>
                </a:solidFill>
                <a:latin typeface="Arial" pitchFamily="34" charset="0"/>
                <a:cs typeface="Arial" pitchFamily="34" charset="0"/>
              </a:rPr>
              <a:t>, адже лінгвісти одноголосно зазначають, що, з точки зору компаративної лінгвістики,  переклад емотивно-забарвленого тексту є найбільш складним та потребує пошуку мовних засобів для забезпечення максимальної адекватності</a:t>
            </a:r>
            <a:r>
              <a:rPr lang="uk-UA" sz="1800" dirty="0" smtClean="0">
                <a:solidFill>
                  <a:schemeClr val="accent5">
                    <a:lumMod val="10000"/>
                  </a:schemeClr>
                </a:solidFill>
                <a:latin typeface="Arial" pitchFamily="34" charset="0"/>
                <a:cs typeface="Arial" pitchFamily="34" charset="0"/>
              </a:rPr>
              <a:t>.</a:t>
            </a:r>
            <a:endParaRPr lang="uk-UA" sz="1800" dirty="0">
              <a:solidFill>
                <a:schemeClr val="accent5">
                  <a:lumMod val="1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just"/>
            <a:r>
              <a:rPr lang="uk-UA" sz="1800" dirty="0">
                <a:solidFill>
                  <a:schemeClr val="accent5">
                    <a:lumMod val="10000"/>
                  </a:schemeClr>
                </a:solidFill>
                <a:latin typeface="Arial" pitchFamily="34" charset="0"/>
                <a:cs typeface="Arial" pitchFamily="34" charset="0"/>
              </a:rPr>
              <a:t>Художній текст насамперед співвідноситься зі світом почуттів та емоцій людини. Дослідження емотивної лексики цікаво, перш за все, тим, що про справжню сутність людських почуттів та їх силу можна дізнатися завдяки тій формі, якої вони набувають, − слову. Вивчення саме такої лексики є важливим та необхідним аспектом в процесі усвідомлення ідейного наповнення художнього тексту. </a:t>
            </a:r>
          </a:p>
          <a:p>
            <a:pPr algn="just"/>
            <a:endParaRPr lang="uk-UA" sz="2000" dirty="0">
              <a:solidFill>
                <a:schemeClr val="accent5">
                  <a:lumMod val="10000"/>
                </a:schemeClr>
              </a:solidFill>
              <a:latin typeface="Arial" pitchFamily="34" charset="0"/>
              <a:cs typeface="Arial" pitchFamily="34" charset="0"/>
            </a:endParaRPr>
          </a:p>
        </p:txBody>
      </p:sp>
    </p:spTree>
    <p:extLst>
      <p:ext uri="{BB962C8B-B14F-4D97-AF65-F5344CB8AC3E}">
        <p14:creationId xmlns:p14="http://schemas.microsoft.com/office/powerpoint/2010/main" val="639307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sz="1800" dirty="0">
                <a:solidFill>
                  <a:schemeClr val="accent5">
                    <a:lumMod val="10000"/>
                  </a:schemeClr>
                </a:solidFill>
                <a:latin typeface="Arial" pitchFamily="34" charset="0"/>
                <a:cs typeface="Arial" pitchFamily="34" charset="0"/>
              </a:rPr>
              <a:t>Досліджуючи емотивність як категорію художнього тексту, необхідно брати до уваги особливості семантики, а також природу людських емоцій, найважливішими властивостями яких є їхня предметність (спрямованість на світ) і суб’єктивність (приналежність суб’єкту). Саме тому при концептуальному моделюванні емотивності розглядаються </a:t>
            </a:r>
            <a:r>
              <a:rPr lang="uk-UA" sz="1800" dirty="0" err="1">
                <a:solidFill>
                  <a:schemeClr val="accent5">
                    <a:lumMod val="10000"/>
                  </a:schemeClr>
                </a:solidFill>
                <a:latin typeface="Arial" pitchFamily="34" charset="0"/>
                <a:cs typeface="Arial" pitchFamily="34" charset="0"/>
              </a:rPr>
              <a:t>референційний</a:t>
            </a:r>
            <a:r>
              <a:rPr lang="uk-UA" sz="1800" dirty="0">
                <a:solidFill>
                  <a:schemeClr val="accent5">
                    <a:lumMod val="10000"/>
                  </a:schemeClr>
                </a:solidFill>
                <a:latin typeface="Arial" pitchFamily="34" charset="0"/>
                <a:cs typeface="Arial" pitchFamily="34" charset="0"/>
              </a:rPr>
              <a:t>, </a:t>
            </a:r>
            <a:r>
              <a:rPr lang="uk-UA" sz="1800" dirty="0" err="1">
                <a:solidFill>
                  <a:schemeClr val="accent5">
                    <a:lumMod val="10000"/>
                  </a:schemeClr>
                </a:solidFill>
                <a:latin typeface="Arial" pitchFamily="34" charset="0"/>
                <a:cs typeface="Arial" pitchFamily="34" charset="0"/>
              </a:rPr>
              <a:t>інтенційний</a:t>
            </a:r>
            <a:r>
              <a:rPr lang="uk-UA" sz="1800" dirty="0">
                <a:solidFill>
                  <a:schemeClr val="accent5">
                    <a:lumMod val="10000"/>
                  </a:schemeClr>
                </a:solidFill>
                <a:latin typeface="Arial" pitchFamily="34" charset="0"/>
                <a:cs typeface="Arial" pitchFamily="34" charset="0"/>
              </a:rPr>
              <a:t> і рецептивний аспекти текстової </a:t>
            </a:r>
            <a:r>
              <a:rPr lang="uk-UA" sz="1800" dirty="0" smtClean="0">
                <a:solidFill>
                  <a:schemeClr val="accent5">
                    <a:lumMod val="10000"/>
                  </a:schemeClr>
                </a:solidFill>
                <a:latin typeface="Arial" pitchFamily="34" charset="0"/>
                <a:cs typeface="Arial" pitchFamily="34" charset="0"/>
              </a:rPr>
              <a:t>семантики, розмежування </a:t>
            </a:r>
            <a:r>
              <a:rPr lang="uk-UA" sz="1800" dirty="0">
                <a:solidFill>
                  <a:schemeClr val="accent5">
                    <a:lumMod val="10000"/>
                  </a:schemeClr>
                </a:solidFill>
                <a:latin typeface="Arial" pitchFamily="34" charset="0"/>
                <a:cs typeface="Arial" pitchFamily="34" charset="0"/>
              </a:rPr>
              <a:t>яких зумовило виділення трьох складових емотивності:</a:t>
            </a:r>
          </a:p>
          <a:p>
            <a:pPr lvl="0" algn="just">
              <a:buFont typeface="+mj-lt"/>
              <a:buAutoNum type="arabicPeriod"/>
            </a:pPr>
            <a:r>
              <a:rPr lang="uk-UA" sz="1800" dirty="0">
                <a:solidFill>
                  <a:schemeClr val="accent5">
                    <a:lumMod val="10000"/>
                  </a:schemeClr>
                </a:solidFill>
                <a:latin typeface="Arial" pitchFamily="34" charset="0"/>
                <a:cs typeface="Arial" pitchFamily="34" charset="0"/>
              </a:rPr>
              <a:t>предметності як присутності в художньому тексті емоціогенних знань;</a:t>
            </a:r>
          </a:p>
          <a:p>
            <a:pPr lvl="0" algn="just">
              <a:buFont typeface="+mj-lt"/>
              <a:buAutoNum type="arabicPeriod"/>
            </a:pPr>
            <a:r>
              <a:rPr lang="uk-UA" sz="1800" dirty="0" err="1">
                <a:solidFill>
                  <a:schemeClr val="accent5">
                    <a:lumMod val="10000"/>
                  </a:schemeClr>
                </a:solidFill>
                <a:latin typeface="Arial" pitchFamily="34" charset="0"/>
                <a:cs typeface="Arial" pitchFamily="34" charset="0"/>
              </a:rPr>
              <a:t>залученості</a:t>
            </a:r>
            <a:r>
              <a:rPr lang="uk-UA" sz="1800" dirty="0">
                <a:solidFill>
                  <a:schemeClr val="accent5">
                    <a:lumMod val="10000"/>
                  </a:schemeClr>
                </a:solidFill>
                <a:latin typeface="Arial" pitchFamily="34" charset="0"/>
                <a:cs typeface="Arial" pitchFamily="34" charset="0"/>
              </a:rPr>
              <a:t>, тобто втілення в тексті емоційних намірів автора;</a:t>
            </a:r>
          </a:p>
          <a:p>
            <a:pPr lvl="0" algn="just">
              <a:buFont typeface="+mj-lt"/>
              <a:buAutoNum type="arabicPeriod"/>
            </a:pPr>
            <a:r>
              <a:rPr lang="uk-UA" sz="1800" dirty="0">
                <a:solidFill>
                  <a:schemeClr val="accent5">
                    <a:lumMod val="10000"/>
                  </a:schemeClr>
                </a:solidFill>
                <a:latin typeface="Arial" pitchFamily="34" charset="0"/>
                <a:cs typeface="Arial" pitchFamily="34" charset="0"/>
              </a:rPr>
              <a:t>сугестивності як вказівки на ймовірне емоційне реагування читача на текстову дійсність.</a:t>
            </a:r>
          </a:p>
          <a:p>
            <a:pPr algn="just"/>
            <a:endParaRPr lang="uk-UA" sz="1400" dirty="0">
              <a:latin typeface="Arial" pitchFamily="34" charset="0"/>
              <a:cs typeface="Arial" pitchFamily="34" charset="0"/>
            </a:endParaRPr>
          </a:p>
        </p:txBody>
      </p:sp>
    </p:spTree>
    <p:extLst>
      <p:ext uri="{BB962C8B-B14F-4D97-AF65-F5344CB8AC3E}">
        <p14:creationId xmlns:p14="http://schemas.microsoft.com/office/powerpoint/2010/main" val="2362103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1124744"/>
            <a:ext cx="7315200" cy="715962"/>
          </a:xfrm>
        </p:spPr>
        <p:txBody>
          <a:bodyPr/>
          <a:lstStyle/>
          <a:p>
            <a:pPr algn="ctr"/>
            <a:r>
              <a:rPr lang="uk-UA" dirty="0" smtClean="0">
                <a:solidFill>
                  <a:schemeClr val="accent5">
                    <a:lumMod val="10000"/>
                  </a:schemeClr>
                </a:solidFill>
              </a:rPr>
              <a:t>Поняття емотивності в працях лінгвістів</a:t>
            </a:r>
            <a:endParaRPr lang="uk-UA" dirty="0">
              <a:solidFill>
                <a:schemeClr val="accent5">
                  <a:lumMod val="10000"/>
                </a:schemeClr>
              </a:solidFill>
            </a:endParaRPr>
          </a:p>
        </p:txBody>
      </p:sp>
      <p:sp>
        <p:nvSpPr>
          <p:cNvPr id="3" name="Объект 2"/>
          <p:cNvSpPr>
            <a:spLocks noGrp="1"/>
          </p:cNvSpPr>
          <p:nvPr>
            <p:ph idx="1"/>
          </p:nvPr>
        </p:nvSpPr>
        <p:spPr/>
        <p:txBody>
          <a:bodyPr/>
          <a:lstStyle/>
          <a:p>
            <a:pPr algn="just"/>
            <a:r>
              <a:rPr lang="uk-UA" sz="1800" dirty="0" smtClean="0">
                <a:solidFill>
                  <a:schemeClr val="accent5">
                    <a:lumMod val="10000"/>
                  </a:schemeClr>
                </a:solidFill>
              </a:rPr>
              <a:t>В</a:t>
            </a:r>
            <a:r>
              <a:rPr lang="uk-UA" sz="1800" dirty="0">
                <a:solidFill>
                  <a:schemeClr val="accent5">
                    <a:lumMod val="10000"/>
                  </a:schemeClr>
                </a:solidFill>
              </a:rPr>
              <a:t>.</a:t>
            </a:r>
            <a:r>
              <a:rPr lang="en-US" sz="1800" dirty="0">
                <a:solidFill>
                  <a:schemeClr val="accent5">
                    <a:lumMod val="10000"/>
                  </a:schemeClr>
                </a:solidFill>
              </a:rPr>
              <a:t> </a:t>
            </a:r>
            <a:r>
              <a:rPr lang="uk-UA" sz="1800" dirty="0">
                <a:solidFill>
                  <a:schemeClr val="accent5">
                    <a:lumMod val="10000"/>
                  </a:schemeClr>
                </a:solidFill>
              </a:rPr>
              <a:t>І.</a:t>
            </a:r>
            <a:r>
              <a:rPr lang="en-US" sz="1800" dirty="0">
                <a:solidFill>
                  <a:schemeClr val="accent5">
                    <a:lumMod val="10000"/>
                  </a:schemeClr>
                </a:solidFill>
              </a:rPr>
              <a:t> </a:t>
            </a:r>
            <a:r>
              <a:rPr lang="uk-UA" sz="1800" dirty="0">
                <a:solidFill>
                  <a:schemeClr val="accent5">
                    <a:lumMod val="10000"/>
                  </a:schemeClr>
                </a:solidFill>
              </a:rPr>
              <a:t>Шаховський визначає емотивність </a:t>
            </a:r>
            <a:r>
              <a:rPr lang="uk-UA" sz="1800" dirty="0" smtClean="0">
                <a:solidFill>
                  <a:schemeClr val="accent5">
                    <a:lumMod val="10000"/>
                  </a:schemeClr>
                </a:solidFill>
              </a:rPr>
              <a:t>як </a:t>
            </a:r>
            <a:r>
              <a:rPr lang="uk-UA" sz="1800" dirty="0">
                <a:solidFill>
                  <a:schemeClr val="accent5">
                    <a:lumMod val="10000"/>
                  </a:schemeClr>
                </a:solidFill>
              </a:rPr>
              <a:t>притаманну мові семантичну якість виражати системою своїх засобів </a:t>
            </a:r>
            <a:r>
              <a:rPr lang="uk-UA" sz="1800" dirty="0" smtClean="0">
                <a:solidFill>
                  <a:schemeClr val="accent5">
                    <a:lumMod val="10000"/>
                  </a:schemeClr>
                </a:solidFill>
              </a:rPr>
              <a:t>емоційність</a:t>
            </a:r>
            <a:r>
              <a:rPr lang="en-US" sz="1800" dirty="0">
                <a:solidFill>
                  <a:schemeClr val="accent5">
                    <a:lumMod val="10000"/>
                  </a:schemeClr>
                </a:solidFill>
              </a:rPr>
              <a:t>,</a:t>
            </a:r>
            <a:r>
              <a:rPr lang="uk-UA" sz="1800" dirty="0" smtClean="0">
                <a:solidFill>
                  <a:schemeClr val="accent5">
                    <a:lumMod val="10000"/>
                  </a:schemeClr>
                </a:solidFill>
              </a:rPr>
              <a:t> </a:t>
            </a:r>
            <a:r>
              <a:rPr lang="uk-UA" sz="1800" dirty="0">
                <a:solidFill>
                  <a:schemeClr val="accent5">
                    <a:lumMod val="10000"/>
                  </a:schemeClr>
                </a:solidFill>
              </a:rPr>
              <a:t>як акт психіки, відображені в семантиці мовних одиниць, соціальні та індивідуальні </a:t>
            </a:r>
            <a:r>
              <a:rPr lang="uk-UA" sz="1800" dirty="0" smtClean="0">
                <a:solidFill>
                  <a:schemeClr val="accent5">
                    <a:lumMod val="10000"/>
                  </a:schemeClr>
                </a:solidFill>
              </a:rPr>
              <a:t>емоції.</a:t>
            </a:r>
          </a:p>
          <a:p>
            <a:pPr algn="just"/>
            <a:r>
              <a:rPr lang="uk-UA" sz="1800" dirty="0" smtClean="0">
                <a:solidFill>
                  <a:schemeClr val="accent5">
                    <a:lumMod val="10000"/>
                  </a:schemeClr>
                </a:solidFill>
              </a:rPr>
              <a:t>О</a:t>
            </a:r>
            <a:r>
              <a:rPr lang="uk-UA" sz="1800" dirty="0">
                <a:solidFill>
                  <a:schemeClr val="accent5">
                    <a:lumMod val="10000"/>
                  </a:schemeClr>
                </a:solidFill>
              </a:rPr>
              <a:t>.</a:t>
            </a:r>
            <a:r>
              <a:rPr lang="en-US" sz="1800" dirty="0">
                <a:solidFill>
                  <a:schemeClr val="accent5">
                    <a:lumMod val="10000"/>
                  </a:schemeClr>
                </a:solidFill>
              </a:rPr>
              <a:t> </a:t>
            </a:r>
            <a:r>
              <a:rPr lang="ru-RU" sz="1800" dirty="0">
                <a:solidFill>
                  <a:schemeClr val="accent5">
                    <a:lumMod val="10000"/>
                  </a:schemeClr>
                </a:solidFill>
              </a:rPr>
              <a:t>О. </a:t>
            </a:r>
            <a:r>
              <a:rPr lang="uk-UA" sz="1800" dirty="0">
                <a:solidFill>
                  <a:schemeClr val="accent5">
                    <a:lumMod val="10000"/>
                  </a:schemeClr>
                </a:solidFill>
              </a:rPr>
              <a:t>Селі</a:t>
            </a:r>
            <a:r>
              <a:rPr lang="ru-RU" sz="1800" dirty="0" err="1">
                <a:solidFill>
                  <a:schemeClr val="accent5">
                    <a:lumMod val="10000"/>
                  </a:schemeClr>
                </a:solidFill>
              </a:rPr>
              <a:t>ва</a:t>
            </a:r>
            <a:r>
              <a:rPr lang="uk-UA" sz="1800" dirty="0">
                <a:solidFill>
                  <a:schemeClr val="accent5">
                    <a:lumMod val="10000"/>
                  </a:schemeClr>
                </a:solidFill>
              </a:rPr>
              <a:t>нова трактує емотивність як складову конотативного компоненту у семантичній структурі мовної одиниці, який репрезентує емоційне ставлення носіїв мови до позначеного. </a:t>
            </a:r>
            <a:endParaRPr lang="uk-UA" sz="1800" dirty="0" smtClean="0">
              <a:solidFill>
                <a:schemeClr val="accent5">
                  <a:lumMod val="10000"/>
                </a:schemeClr>
              </a:solidFill>
            </a:endParaRPr>
          </a:p>
          <a:p>
            <a:pPr algn="just"/>
            <a:r>
              <a:rPr lang="uk-UA" sz="1800" dirty="0" smtClean="0">
                <a:solidFill>
                  <a:schemeClr val="accent5">
                    <a:lumMod val="10000"/>
                  </a:schemeClr>
                </a:solidFill>
              </a:rPr>
              <a:t>І</a:t>
            </a:r>
            <a:r>
              <a:rPr lang="uk-UA" sz="1800" dirty="0">
                <a:solidFill>
                  <a:schemeClr val="accent5">
                    <a:lumMod val="10000"/>
                  </a:schemeClr>
                </a:solidFill>
              </a:rPr>
              <a:t>. М. </a:t>
            </a:r>
            <a:r>
              <a:rPr lang="uk-UA" sz="1800" dirty="0" err="1">
                <a:solidFill>
                  <a:schemeClr val="accent5">
                    <a:lumMod val="10000"/>
                  </a:schemeClr>
                </a:solidFill>
              </a:rPr>
              <a:t>Літвінчук</a:t>
            </a:r>
            <a:r>
              <a:rPr lang="uk-UA" sz="1800" dirty="0">
                <a:solidFill>
                  <a:schemeClr val="accent5">
                    <a:lumMod val="10000"/>
                  </a:schemeClr>
                </a:solidFill>
              </a:rPr>
              <a:t> називає емотивністю «результат інтелектуальної інтерпретації емоційності, що транслюється в мові та мовленні</a:t>
            </a:r>
            <a:r>
              <a:rPr lang="uk-UA" sz="1800" dirty="0" smtClean="0">
                <a:solidFill>
                  <a:schemeClr val="accent5">
                    <a:lumMod val="10000"/>
                  </a:schemeClr>
                </a:solidFill>
              </a:rPr>
              <a:t>».</a:t>
            </a:r>
            <a:endParaRPr lang="uk-UA" sz="1800" dirty="0">
              <a:solidFill>
                <a:schemeClr val="accent5">
                  <a:lumMod val="10000"/>
                </a:schemeClr>
              </a:solidFill>
            </a:endParaRPr>
          </a:p>
          <a:p>
            <a:pPr algn="just"/>
            <a:r>
              <a:rPr lang="uk-UA" sz="1800" dirty="0">
                <a:solidFill>
                  <a:schemeClr val="accent5">
                    <a:lumMod val="10000"/>
                  </a:schemeClr>
                </a:solidFill>
              </a:rPr>
              <a:t>Є. Ю. </a:t>
            </a:r>
            <a:r>
              <a:rPr lang="uk-UA" sz="1800" dirty="0" err="1">
                <a:solidFill>
                  <a:schemeClr val="accent5">
                    <a:lumMod val="10000"/>
                  </a:schemeClr>
                </a:solidFill>
              </a:rPr>
              <a:t>Мягкова</a:t>
            </a:r>
            <a:r>
              <a:rPr lang="uk-UA" sz="1800" dirty="0">
                <a:solidFill>
                  <a:schemeClr val="accent5">
                    <a:lumMod val="10000"/>
                  </a:schemeClr>
                </a:solidFill>
              </a:rPr>
              <a:t>  пропонує  використовувати поняття «емоційне  навантаження  слова», розуміючи  під  цим  поняттям «ті  якості  слів, завдяки  яким  вони  виражають  і  називають емоції</a:t>
            </a:r>
            <a:r>
              <a:rPr lang="uk-UA" sz="1800" dirty="0" smtClean="0">
                <a:solidFill>
                  <a:schemeClr val="accent5">
                    <a:lumMod val="10000"/>
                  </a:schemeClr>
                </a:solidFill>
              </a:rPr>
              <a:t>».</a:t>
            </a:r>
            <a:endParaRPr lang="uk-UA" sz="1800" dirty="0">
              <a:solidFill>
                <a:schemeClr val="accent5">
                  <a:lumMod val="10000"/>
                </a:schemeClr>
              </a:solidFill>
            </a:endParaRPr>
          </a:p>
        </p:txBody>
      </p:sp>
    </p:spTree>
    <p:extLst>
      <p:ext uri="{BB962C8B-B14F-4D97-AF65-F5344CB8AC3E}">
        <p14:creationId xmlns:p14="http://schemas.microsoft.com/office/powerpoint/2010/main" val="2176063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620688"/>
            <a:ext cx="7315200" cy="1080120"/>
          </a:xfrm>
        </p:spPr>
        <p:txBody>
          <a:bodyPr/>
          <a:lstStyle/>
          <a:p>
            <a:pPr algn="ctr"/>
            <a:r>
              <a:rPr lang="uk-UA" sz="2000" b="1" dirty="0" smtClean="0">
                <a:solidFill>
                  <a:schemeClr val="accent5">
                    <a:lumMod val="10000"/>
                  </a:schemeClr>
                </a:solidFill>
                <a:effectLst>
                  <a:outerShdw blurRad="38100" dist="38100" dir="2700000" algn="tl">
                    <a:srgbClr val="000000">
                      <a:alpha val="43137"/>
                    </a:srgbClr>
                  </a:outerShdw>
                </a:effectLst>
              </a:rPr>
              <a:t>Емотивність в літературі (на прикладі роману </a:t>
            </a:r>
            <a:r>
              <a:rPr lang="uk-UA" sz="2000" b="1" dirty="0" smtClean="0">
                <a:solidFill>
                  <a:schemeClr val="accent5">
                    <a:lumMod val="10000"/>
                  </a:schemeClr>
                </a:solidFill>
                <a:effectLst>
                  <a:outerShdw blurRad="38100" dist="38100" dir="2700000" algn="tl">
                    <a:srgbClr val="000000">
                      <a:alpha val="43137"/>
                    </a:srgbClr>
                  </a:outerShdw>
                </a:effectLst>
              </a:rPr>
              <a:t/>
            </a:r>
            <a:br>
              <a:rPr lang="uk-UA" sz="2000" b="1" dirty="0" smtClean="0">
                <a:solidFill>
                  <a:schemeClr val="accent5">
                    <a:lumMod val="10000"/>
                  </a:schemeClr>
                </a:solidFill>
                <a:effectLst>
                  <a:outerShdw blurRad="38100" dist="38100" dir="2700000" algn="tl">
                    <a:srgbClr val="000000">
                      <a:alpha val="43137"/>
                    </a:srgbClr>
                  </a:outerShdw>
                </a:effectLst>
              </a:rPr>
            </a:br>
            <a:r>
              <a:rPr lang="ru-RU" sz="2000" b="1" dirty="0" smtClean="0">
                <a:solidFill>
                  <a:schemeClr val="accent5">
                    <a:lumMod val="10000"/>
                  </a:schemeClr>
                </a:solidFill>
                <a:effectLst>
                  <a:outerShdw blurRad="38100" dist="38100" dir="2700000" algn="tl">
                    <a:srgbClr val="000000">
                      <a:alpha val="43137"/>
                    </a:srgbClr>
                  </a:outerShdw>
                </a:effectLst>
              </a:rPr>
              <a:t>Ф. С. </a:t>
            </a:r>
            <a:r>
              <a:rPr lang="uk-UA" sz="2000" b="1" dirty="0" err="1" smtClean="0">
                <a:solidFill>
                  <a:schemeClr val="accent5">
                    <a:lumMod val="10000"/>
                  </a:schemeClr>
                </a:solidFill>
                <a:effectLst>
                  <a:outerShdw blurRad="38100" dist="38100" dir="2700000" algn="tl">
                    <a:srgbClr val="000000">
                      <a:alpha val="43137"/>
                    </a:srgbClr>
                  </a:outerShdw>
                </a:effectLst>
              </a:rPr>
              <a:t>Фіцджеральда</a:t>
            </a:r>
            <a:r>
              <a:rPr lang="uk-UA" sz="2000" b="1" dirty="0" smtClean="0">
                <a:solidFill>
                  <a:schemeClr val="accent5">
                    <a:lumMod val="10000"/>
                  </a:schemeClr>
                </a:solidFill>
                <a:effectLst>
                  <a:outerShdw blurRad="38100" dist="38100" dir="2700000" algn="tl">
                    <a:srgbClr val="000000">
                      <a:alpha val="43137"/>
                    </a:srgbClr>
                  </a:outerShdw>
                </a:effectLst>
              </a:rPr>
              <a:t> </a:t>
            </a:r>
            <a:r>
              <a:rPr lang="uk-UA" sz="2000" b="1" dirty="0" smtClean="0">
                <a:solidFill>
                  <a:schemeClr val="accent5">
                    <a:lumMod val="10000"/>
                  </a:schemeClr>
                </a:solidFill>
                <a:effectLst>
                  <a:outerShdw blurRad="38100" dist="38100" dir="2700000" algn="tl">
                    <a:srgbClr val="000000">
                      <a:alpha val="43137"/>
                    </a:srgbClr>
                  </a:outerShdw>
                </a:effectLst>
              </a:rPr>
              <a:t>«Ніч лагідна»)</a:t>
            </a:r>
            <a:endParaRPr lang="uk-UA" sz="2000" b="1" dirty="0">
              <a:solidFill>
                <a:schemeClr val="accent5">
                  <a:lumMod val="10000"/>
                </a:schemeClr>
              </a:solidFill>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914400" y="1556792"/>
            <a:ext cx="7315200" cy="5072608"/>
          </a:xfrm>
        </p:spPr>
        <p:txBody>
          <a:bodyPr/>
          <a:lstStyle/>
          <a:p>
            <a:r>
              <a:rPr lang="uk-UA" sz="1600" dirty="0" err="1" smtClean="0">
                <a:solidFill>
                  <a:schemeClr val="accent5">
                    <a:lumMod val="10000"/>
                  </a:schemeClr>
                </a:solidFill>
              </a:rPr>
              <a:t>He</a:t>
            </a:r>
            <a:r>
              <a:rPr lang="uk-UA" sz="1600" dirty="0" smtClean="0">
                <a:solidFill>
                  <a:schemeClr val="accent5">
                    <a:lumMod val="10000"/>
                  </a:schemeClr>
                </a:solidFill>
              </a:rPr>
              <a:t> </a:t>
            </a:r>
            <a:r>
              <a:rPr lang="uk-UA" sz="1600" dirty="0" err="1">
                <a:solidFill>
                  <a:schemeClr val="accent5">
                    <a:lumMod val="10000"/>
                  </a:schemeClr>
                </a:solidFill>
              </a:rPr>
              <a:t>was</a:t>
            </a:r>
            <a:r>
              <a:rPr lang="uk-UA" sz="1600" dirty="0">
                <a:solidFill>
                  <a:schemeClr val="accent5">
                    <a:lumMod val="10000"/>
                  </a:schemeClr>
                </a:solidFill>
              </a:rPr>
              <a:t> </a:t>
            </a:r>
            <a:r>
              <a:rPr lang="uk-UA" sz="1600" dirty="0" err="1">
                <a:solidFill>
                  <a:schemeClr val="accent5">
                    <a:lumMod val="10000"/>
                  </a:schemeClr>
                </a:solidFill>
              </a:rPr>
              <a:t>burning</a:t>
            </a:r>
            <a:r>
              <a:rPr lang="uk-UA" sz="1600" dirty="0">
                <a:solidFill>
                  <a:schemeClr val="accent5">
                    <a:lumMod val="10000"/>
                  </a:schemeClr>
                </a:solidFill>
              </a:rPr>
              <a:t> visibly—a </a:t>
            </a:r>
            <a:r>
              <a:rPr lang="uk-UA" sz="1600" dirty="0" err="1">
                <a:solidFill>
                  <a:schemeClr val="accent5">
                    <a:lumMod val="10000"/>
                  </a:schemeClr>
                </a:solidFill>
              </a:rPr>
              <a:t>grayish</a:t>
            </a:r>
            <a:r>
              <a:rPr lang="uk-UA" sz="1600" dirty="0">
                <a:solidFill>
                  <a:schemeClr val="accent5">
                    <a:lumMod val="10000"/>
                  </a:schemeClr>
                </a:solidFill>
              </a:rPr>
              <a:t> </a:t>
            </a:r>
            <a:r>
              <a:rPr lang="uk-UA" sz="1600" dirty="0" err="1">
                <a:solidFill>
                  <a:schemeClr val="accent5">
                    <a:lumMod val="10000"/>
                  </a:schemeClr>
                </a:solidFill>
              </a:rPr>
              <a:t>flush</a:t>
            </a:r>
            <a:r>
              <a:rPr lang="uk-UA" sz="1600" dirty="0">
                <a:solidFill>
                  <a:schemeClr val="accent5">
                    <a:lumMod val="10000"/>
                  </a:schemeClr>
                </a:solidFill>
              </a:rPr>
              <a:t> </a:t>
            </a:r>
            <a:r>
              <a:rPr lang="uk-UA" sz="1600" dirty="0" err="1">
                <a:solidFill>
                  <a:schemeClr val="accent5">
                    <a:lumMod val="10000"/>
                  </a:schemeClr>
                </a:solidFill>
              </a:rPr>
              <a:t>had</a:t>
            </a:r>
            <a:r>
              <a:rPr lang="uk-UA" sz="1600" dirty="0">
                <a:solidFill>
                  <a:schemeClr val="accent5">
                    <a:lumMod val="10000"/>
                  </a:schemeClr>
                </a:solidFill>
              </a:rPr>
              <a:t> </a:t>
            </a:r>
            <a:r>
              <a:rPr lang="uk-UA" sz="1600" dirty="0" err="1">
                <a:solidFill>
                  <a:schemeClr val="accent5">
                    <a:lumMod val="10000"/>
                  </a:schemeClr>
                </a:solidFill>
              </a:rPr>
              <a:t>spread</a:t>
            </a:r>
            <a:r>
              <a:rPr lang="uk-UA" sz="1600" dirty="0">
                <a:solidFill>
                  <a:schemeClr val="accent5">
                    <a:lumMod val="10000"/>
                  </a:schemeClr>
                </a:solidFill>
              </a:rPr>
              <a:t> </a:t>
            </a:r>
            <a:r>
              <a:rPr lang="uk-UA" sz="1600" dirty="0" err="1">
                <a:solidFill>
                  <a:schemeClr val="accent5">
                    <a:lumMod val="10000"/>
                  </a:schemeClr>
                </a:solidFill>
              </a:rPr>
              <a:t>over</a:t>
            </a:r>
            <a:r>
              <a:rPr lang="uk-UA" sz="1600" dirty="0">
                <a:solidFill>
                  <a:schemeClr val="accent5">
                    <a:lumMod val="10000"/>
                  </a:schemeClr>
                </a:solidFill>
              </a:rPr>
              <a:t> </a:t>
            </a:r>
            <a:r>
              <a:rPr lang="uk-UA" sz="1600" dirty="0" err="1">
                <a:solidFill>
                  <a:schemeClr val="accent5">
                    <a:lumMod val="10000"/>
                  </a:schemeClr>
                </a:solidFill>
              </a:rPr>
              <a:t>his</a:t>
            </a:r>
            <a:r>
              <a:rPr lang="uk-UA" sz="1600" dirty="0">
                <a:solidFill>
                  <a:schemeClr val="accent5">
                    <a:lumMod val="10000"/>
                  </a:schemeClr>
                </a:solidFill>
              </a:rPr>
              <a:t> </a:t>
            </a:r>
            <a:r>
              <a:rPr lang="uk-UA" sz="1600" dirty="0" err="1">
                <a:solidFill>
                  <a:schemeClr val="accent5">
                    <a:lumMod val="10000"/>
                  </a:schemeClr>
                </a:solidFill>
              </a:rPr>
              <a:t>face</a:t>
            </a:r>
            <a:r>
              <a:rPr lang="uk-UA" sz="1600" dirty="0">
                <a:solidFill>
                  <a:schemeClr val="accent5">
                    <a:lumMod val="10000"/>
                  </a:schemeClr>
                </a:solidFill>
              </a:rPr>
              <a:t>, </a:t>
            </a:r>
            <a:r>
              <a:rPr lang="uk-UA" sz="1600" dirty="0" err="1">
                <a:solidFill>
                  <a:schemeClr val="accent5">
                    <a:lumMod val="10000"/>
                  </a:schemeClr>
                </a:solidFill>
              </a:rPr>
              <a:t>dissolving</a:t>
            </a:r>
            <a:r>
              <a:rPr lang="uk-UA" sz="1600" dirty="0">
                <a:solidFill>
                  <a:schemeClr val="accent5">
                    <a:lumMod val="10000"/>
                  </a:schemeClr>
                </a:solidFill>
              </a:rPr>
              <a:t> </a:t>
            </a:r>
            <a:r>
              <a:rPr lang="uk-UA" sz="1600" dirty="0" err="1">
                <a:solidFill>
                  <a:schemeClr val="accent5">
                    <a:lumMod val="10000"/>
                  </a:schemeClr>
                </a:solidFill>
              </a:rPr>
              <a:t>all</a:t>
            </a:r>
            <a:r>
              <a:rPr lang="uk-UA" sz="1600" dirty="0">
                <a:solidFill>
                  <a:schemeClr val="accent5">
                    <a:lumMod val="10000"/>
                  </a:schemeClr>
                </a:solidFill>
              </a:rPr>
              <a:t> </a:t>
            </a:r>
            <a:r>
              <a:rPr lang="uk-UA" sz="1600" dirty="0" err="1">
                <a:solidFill>
                  <a:schemeClr val="accent5">
                    <a:lumMod val="10000"/>
                  </a:schemeClr>
                </a:solidFill>
              </a:rPr>
              <a:t>his</a:t>
            </a:r>
            <a:r>
              <a:rPr lang="uk-UA" sz="1600" dirty="0">
                <a:solidFill>
                  <a:schemeClr val="accent5">
                    <a:lumMod val="10000"/>
                  </a:schemeClr>
                </a:solidFill>
              </a:rPr>
              <a:t> </a:t>
            </a:r>
            <a:r>
              <a:rPr lang="uk-UA" sz="1600" dirty="0" err="1">
                <a:solidFill>
                  <a:schemeClr val="accent5">
                    <a:lumMod val="10000"/>
                  </a:schemeClr>
                </a:solidFill>
              </a:rPr>
              <a:t>expressions</a:t>
            </a:r>
            <a:r>
              <a:rPr lang="uk-UA" sz="1600" dirty="0">
                <a:solidFill>
                  <a:schemeClr val="accent5">
                    <a:lumMod val="10000"/>
                  </a:schemeClr>
                </a:solidFill>
              </a:rPr>
              <a:t> </a:t>
            </a:r>
            <a:r>
              <a:rPr lang="uk-UA" sz="1600" dirty="0" err="1">
                <a:solidFill>
                  <a:schemeClr val="accent5">
                    <a:lumMod val="10000"/>
                  </a:schemeClr>
                </a:solidFill>
              </a:rPr>
              <a:t>into</a:t>
            </a:r>
            <a:r>
              <a:rPr lang="uk-UA" sz="1600" dirty="0">
                <a:solidFill>
                  <a:schemeClr val="accent5">
                    <a:lumMod val="10000"/>
                  </a:schemeClr>
                </a:solidFill>
              </a:rPr>
              <a:t> a </a:t>
            </a:r>
            <a:r>
              <a:rPr lang="uk-UA" sz="1600" dirty="0" err="1">
                <a:solidFill>
                  <a:schemeClr val="accent5">
                    <a:lumMod val="10000"/>
                  </a:schemeClr>
                </a:solidFill>
              </a:rPr>
              <a:t>vast</a:t>
            </a:r>
            <a:r>
              <a:rPr lang="uk-UA" sz="1600" dirty="0">
                <a:solidFill>
                  <a:schemeClr val="accent5">
                    <a:lumMod val="10000"/>
                  </a:schemeClr>
                </a:solidFill>
              </a:rPr>
              <a:t> </a:t>
            </a:r>
            <a:r>
              <a:rPr lang="uk-UA" sz="1600" dirty="0" err="1" smtClean="0">
                <a:solidFill>
                  <a:schemeClr val="accent5">
                    <a:lumMod val="10000"/>
                  </a:schemeClr>
                </a:solidFill>
              </a:rPr>
              <a:t>ineffectuality</a:t>
            </a:r>
            <a:r>
              <a:rPr lang="uk-UA" sz="1600" dirty="0" smtClean="0">
                <a:solidFill>
                  <a:schemeClr val="accent5">
                    <a:lumMod val="10000"/>
                  </a:schemeClr>
                </a:solidFill>
              </a:rPr>
              <a:t>.</a:t>
            </a:r>
            <a:endParaRPr lang="uk-UA" sz="1600" dirty="0">
              <a:solidFill>
                <a:schemeClr val="accent5">
                  <a:lumMod val="10000"/>
                </a:schemeClr>
              </a:solidFill>
            </a:endParaRPr>
          </a:p>
          <a:p>
            <a:r>
              <a:rPr lang="uk-UA" sz="1600" dirty="0" smtClean="0">
                <a:solidFill>
                  <a:schemeClr val="accent5">
                    <a:lumMod val="10000"/>
                  </a:schemeClr>
                </a:solidFill>
              </a:rPr>
              <a:t>Він </a:t>
            </a:r>
            <a:r>
              <a:rPr lang="uk-UA" sz="1600" dirty="0">
                <a:solidFill>
                  <a:schemeClr val="accent5">
                    <a:lumMod val="10000"/>
                  </a:schemeClr>
                </a:solidFill>
              </a:rPr>
              <a:t>аж палахкотів — обличчя почервоніло, перекривилося, втратило свідомий </a:t>
            </a:r>
            <a:r>
              <a:rPr lang="uk-UA" sz="1600" dirty="0" smtClean="0">
                <a:solidFill>
                  <a:schemeClr val="accent5">
                    <a:lumMod val="10000"/>
                  </a:schemeClr>
                </a:solidFill>
              </a:rPr>
              <a:t>вираз.</a:t>
            </a:r>
          </a:p>
          <a:p>
            <a:endParaRPr lang="uk-UA" sz="1600" dirty="0">
              <a:solidFill>
                <a:schemeClr val="accent5">
                  <a:lumMod val="10000"/>
                </a:schemeClr>
              </a:solidFill>
            </a:endParaRPr>
          </a:p>
          <a:p>
            <a:r>
              <a:rPr lang="uk-UA" sz="1600" dirty="0" smtClean="0">
                <a:solidFill>
                  <a:schemeClr val="accent5">
                    <a:lumMod val="10000"/>
                  </a:schemeClr>
                </a:solidFill>
              </a:rPr>
              <a:t>- </a:t>
            </a:r>
            <a:r>
              <a:rPr lang="uk-UA" sz="1600" dirty="0" err="1">
                <a:solidFill>
                  <a:schemeClr val="accent5">
                    <a:lumMod val="10000"/>
                  </a:schemeClr>
                </a:solidFill>
              </a:rPr>
              <a:t>Not</a:t>
            </a:r>
            <a:r>
              <a:rPr lang="uk-UA" sz="1600" dirty="0">
                <a:solidFill>
                  <a:schemeClr val="accent5">
                    <a:lumMod val="10000"/>
                  </a:schemeClr>
                </a:solidFill>
              </a:rPr>
              <a:t> </a:t>
            </a:r>
            <a:r>
              <a:rPr lang="uk-UA" sz="1600" dirty="0" err="1">
                <a:solidFill>
                  <a:schemeClr val="accent5">
                    <a:lumMod val="10000"/>
                  </a:schemeClr>
                </a:solidFill>
              </a:rPr>
              <a:t>very</a:t>
            </a:r>
            <a:r>
              <a:rPr lang="uk-UA" sz="1600" dirty="0">
                <a:solidFill>
                  <a:schemeClr val="accent5">
                    <a:lumMod val="10000"/>
                  </a:schemeClr>
                </a:solidFill>
              </a:rPr>
              <a:t> </a:t>
            </a:r>
            <a:r>
              <a:rPr lang="uk-UA" sz="1600" dirty="0" err="1">
                <a:solidFill>
                  <a:schemeClr val="accent5">
                    <a:lumMod val="10000"/>
                  </a:schemeClr>
                </a:solidFill>
              </a:rPr>
              <a:t>long</a:t>
            </a:r>
            <a:r>
              <a:rPr lang="uk-UA" sz="1600" dirty="0">
                <a:solidFill>
                  <a:schemeClr val="accent5">
                    <a:lumMod val="10000"/>
                  </a:schemeClr>
                </a:solidFill>
              </a:rPr>
              <a:t>, </a:t>
            </a:r>
            <a:r>
              <a:rPr lang="uk-UA" sz="1600" dirty="0" err="1">
                <a:solidFill>
                  <a:schemeClr val="accent5">
                    <a:lumMod val="10000"/>
                  </a:schemeClr>
                </a:solidFill>
              </a:rPr>
              <a:t>she</a:t>
            </a:r>
            <a:r>
              <a:rPr lang="uk-UA" sz="1600" dirty="0">
                <a:solidFill>
                  <a:schemeClr val="accent5">
                    <a:lumMod val="10000"/>
                  </a:schemeClr>
                </a:solidFill>
              </a:rPr>
              <a:t> </a:t>
            </a:r>
            <a:r>
              <a:rPr lang="uk-UA" sz="1600" dirty="0" err="1">
                <a:solidFill>
                  <a:schemeClr val="accent5">
                    <a:lumMod val="10000"/>
                  </a:schemeClr>
                </a:solidFill>
              </a:rPr>
              <a:t>answered</a:t>
            </a:r>
            <a:r>
              <a:rPr lang="uk-UA" sz="1600" dirty="0">
                <a:solidFill>
                  <a:schemeClr val="accent5">
                    <a:lumMod val="10000"/>
                  </a:schemeClr>
                </a:solidFill>
              </a:rPr>
              <a:t> </a:t>
            </a:r>
            <a:r>
              <a:rPr lang="uk-UA" sz="1600" dirty="0" err="1">
                <a:solidFill>
                  <a:schemeClr val="accent5">
                    <a:lumMod val="10000"/>
                  </a:schemeClr>
                </a:solidFill>
              </a:rPr>
              <a:t>vaguely</a:t>
            </a:r>
            <a:r>
              <a:rPr lang="uk-UA" sz="1600" dirty="0">
                <a:solidFill>
                  <a:schemeClr val="accent5">
                    <a:lumMod val="10000"/>
                  </a:schemeClr>
                </a:solidFill>
              </a:rPr>
              <a:t>. </a:t>
            </a:r>
            <a:r>
              <a:rPr lang="uk-UA" sz="1600" dirty="0" err="1">
                <a:solidFill>
                  <a:schemeClr val="accent5">
                    <a:lumMod val="10000"/>
                  </a:schemeClr>
                </a:solidFill>
              </a:rPr>
              <a:t>We’ve</a:t>
            </a:r>
            <a:r>
              <a:rPr lang="uk-UA" sz="1600" dirty="0">
                <a:solidFill>
                  <a:schemeClr val="accent5">
                    <a:lumMod val="10000"/>
                  </a:schemeClr>
                </a:solidFill>
              </a:rPr>
              <a:t> </a:t>
            </a:r>
            <a:r>
              <a:rPr lang="uk-UA" sz="1600" dirty="0" err="1">
                <a:solidFill>
                  <a:schemeClr val="accent5">
                    <a:lumMod val="10000"/>
                  </a:schemeClr>
                </a:solidFill>
              </a:rPr>
              <a:t>been</a:t>
            </a:r>
            <a:r>
              <a:rPr lang="uk-UA" sz="1600" dirty="0">
                <a:solidFill>
                  <a:schemeClr val="accent5">
                    <a:lumMod val="10000"/>
                  </a:schemeClr>
                </a:solidFill>
              </a:rPr>
              <a:t> </a:t>
            </a:r>
            <a:r>
              <a:rPr lang="uk-UA" sz="1600" dirty="0" err="1">
                <a:solidFill>
                  <a:schemeClr val="accent5">
                    <a:lumMod val="10000"/>
                  </a:schemeClr>
                </a:solidFill>
              </a:rPr>
              <a:t>abroad</a:t>
            </a:r>
            <a:r>
              <a:rPr lang="uk-UA" sz="1600" dirty="0">
                <a:solidFill>
                  <a:schemeClr val="accent5">
                    <a:lumMod val="10000"/>
                  </a:schemeClr>
                </a:solidFill>
              </a:rPr>
              <a:t> a </a:t>
            </a:r>
            <a:r>
              <a:rPr lang="uk-UA" sz="1600" dirty="0" err="1">
                <a:solidFill>
                  <a:schemeClr val="accent5">
                    <a:lumMod val="10000"/>
                  </a:schemeClr>
                </a:solidFill>
              </a:rPr>
              <a:t>long</a:t>
            </a:r>
            <a:r>
              <a:rPr lang="uk-UA" sz="1600" dirty="0">
                <a:solidFill>
                  <a:schemeClr val="accent5">
                    <a:lumMod val="10000"/>
                  </a:schemeClr>
                </a:solidFill>
              </a:rPr>
              <a:t> </a:t>
            </a:r>
            <a:r>
              <a:rPr lang="uk-UA" sz="1600" dirty="0" err="1">
                <a:solidFill>
                  <a:schemeClr val="accent5">
                    <a:lumMod val="10000"/>
                  </a:schemeClr>
                </a:solidFill>
              </a:rPr>
              <a:t>time</a:t>
            </a:r>
            <a:r>
              <a:rPr lang="uk-UA" sz="1600" dirty="0">
                <a:solidFill>
                  <a:schemeClr val="accent5">
                    <a:lumMod val="10000"/>
                  </a:schemeClr>
                </a:solidFill>
              </a:rPr>
              <a:t> − </a:t>
            </a:r>
            <a:r>
              <a:rPr lang="uk-UA" sz="1600" dirty="0" err="1">
                <a:solidFill>
                  <a:schemeClr val="accent5">
                    <a:lumMod val="10000"/>
                  </a:schemeClr>
                </a:solidFill>
              </a:rPr>
              <a:t>we</a:t>
            </a:r>
            <a:r>
              <a:rPr lang="uk-UA" sz="1600" dirty="0">
                <a:solidFill>
                  <a:schemeClr val="accent5">
                    <a:lumMod val="10000"/>
                  </a:schemeClr>
                </a:solidFill>
              </a:rPr>
              <a:t> </a:t>
            </a:r>
            <a:r>
              <a:rPr lang="uk-UA" sz="1600" dirty="0" err="1">
                <a:solidFill>
                  <a:schemeClr val="accent5">
                    <a:lumMod val="10000"/>
                  </a:schemeClr>
                </a:solidFill>
              </a:rPr>
              <a:t>landed</a:t>
            </a:r>
            <a:r>
              <a:rPr lang="uk-UA" sz="1600" dirty="0">
                <a:solidFill>
                  <a:schemeClr val="accent5">
                    <a:lumMod val="10000"/>
                  </a:schemeClr>
                </a:solidFill>
              </a:rPr>
              <a:t> </a:t>
            </a:r>
            <a:r>
              <a:rPr lang="uk-UA" sz="1600" dirty="0" err="1">
                <a:solidFill>
                  <a:schemeClr val="accent5">
                    <a:lumMod val="10000"/>
                  </a:schemeClr>
                </a:solidFill>
              </a:rPr>
              <a:t>in</a:t>
            </a:r>
            <a:r>
              <a:rPr lang="uk-UA" sz="1600" dirty="0">
                <a:solidFill>
                  <a:schemeClr val="accent5">
                    <a:lumMod val="10000"/>
                  </a:schemeClr>
                </a:solidFill>
              </a:rPr>
              <a:t> </a:t>
            </a:r>
            <a:r>
              <a:rPr lang="uk-UA" sz="1600" dirty="0" err="1">
                <a:solidFill>
                  <a:schemeClr val="accent5">
                    <a:lumMod val="10000"/>
                  </a:schemeClr>
                </a:solidFill>
              </a:rPr>
              <a:t>Sicily</a:t>
            </a:r>
            <a:r>
              <a:rPr lang="uk-UA" sz="1600" dirty="0">
                <a:solidFill>
                  <a:schemeClr val="accent5">
                    <a:lumMod val="10000"/>
                  </a:schemeClr>
                </a:solidFill>
              </a:rPr>
              <a:t> </a:t>
            </a:r>
            <a:r>
              <a:rPr lang="uk-UA" sz="1600" dirty="0" err="1">
                <a:solidFill>
                  <a:schemeClr val="accent5">
                    <a:lumMod val="10000"/>
                  </a:schemeClr>
                </a:solidFill>
              </a:rPr>
              <a:t>in</a:t>
            </a:r>
            <a:r>
              <a:rPr lang="uk-UA" sz="1600" dirty="0">
                <a:solidFill>
                  <a:schemeClr val="accent5">
                    <a:lumMod val="10000"/>
                  </a:schemeClr>
                </a:solidFill>
              </a:rPr>
              <a:t> </a:t>
            </a:r>
            <a:r>
              <a:rPr lang="uk-UA" sz="1600" dirty="0" err="1">
                <a:solidFill>
                  <a:schemeClr val="accent5">
                    <a:lumMod val="10000"/>
                  </a:schemeClr>
                </a:solidFill>
              </a:rPr>
              <a:t>March</a:t>
            </a:r>
            <a:r>
              <a:rPr lang="uk-UA" sz="1600" dirty="0">
                <a:solidFill>
                  <a:schemeClr val="accent5">
                    <a:lumMod val="10000"/>
                  </a:schemeClr>
                </a:solidFill>
              </a:rPr>
              <a:t> </a:t>
            </a:r>
            <a:r>
              <a:rPr lang="uk-UA" sz="1600" dirty="0" err="1">
                <a:solidFill>
                  <a:schemeClr val="accent5">
                    <a:lumMod val="10000"/>
                  </a:schemeClr>
                </a:solidFill>
              </a:rPr>
              <a:t>and</a:t>
            </a:r>
            <a:r>
              <a:rPr lang="uk-UA" sz="1600" dirty="0">
                <a:solidFill>
                  <a:schemeClr val="accent5">
                    <a:lumMod val="10000"/>
                  </a:schemeClr>
                </a:solidFill>
              </a:rPr>
              <a:t> </a:t>
            </a:r>
            <a:r>
              <a:rPr lang="uk-UA" sz="1600" dirty="0" err="1">
                <a:solidFill>
                  <a:schemeClr val="accent5">
                    <a:lumMod val="10000"/>
                  </a:schemeClr>
                </a:solidFill>
              </a:rPr>
              <a:t>we’ve</a:t>
            </a:r>
            <a:r>
              <a:rPr lang="uk-UA" sz="1600" dirty="0">
                <a:solidFill>
                  <a:schemeClr val="accent5">
                    <a:lumMod val="10000"/>
                  </a:schemeClr>
                </a:solidFill>
              </a:rPr>
              <a:t> </a:t>
            </a:r>
            <a:r>
              <a:rPr lang="uk-UA" sz="1600" dirty="0" err="1">
                <a:solidFill>
                  <a:schemeClr val="accent5">
                    <a:lumMod val="10000"/>
                  </a:schemeClr>
                </a:solidFill>
              </a:rPr>
              <a:t>been</a:t>
            </a:r>
            <a:r>
              <a:rPr lang="uk-UA" sz="1600" dirty="0">
                <a:solidFill>
                  <a:schemeClr val="accent5">
                    <a:lumMod val="10000"/>
                  </a:schemeClr>
                </a:solidFill>
              </a:rPr>
              <a:t> </a:t>
            </a:r>
            <a:r>
              <a:rPr lang="uk-UA" sz="1600" dirty="0" err="1">
                <a:solidFill>
                  <a:schemeClr val="accent5">
                    <a:lumMod val="10000"/>
                  </a:schemeClr>
                </a:solidFill>
              </a:rPr>
              <a:t>slowly</a:t>
            </a:r>
            <a:r>
              <a:rPr lang="uk-UA" sz="1600" dirty="0">
                <a:solidFill>
                  <a:schemeClr val="accent5">
                    <a:lumMod val="10000"/>
                  </a:schemeClr>
                </a:solidFill>
              </a:rPr>
              <a:t> </a:t>
            </a:r>
            <a:r>
              <a:rPr lang="uk-UA" sz="1600" dirty="0" err="1">
                <a:solidFill>
                  <a:schemeClr val="accent5">
                    <a:lumMod val="10000"/>
                  </a:schemeClr>
                </a:solidFill>
              </a:rPr>
              <a:t>working</a:t>
            </a:r>
            <a:r>
              <a:rPr lang="uk-UA" sz="1600" dirty="0">
                <a:solidFill>
                  <a:schemeClr val="accent5">
                    <a:lumMod val="10000"/>
                  </a:schemeClr>
                </a:solidFill>
              </a:rPr>
              <a:t> </a:t>
            </a:r>
            <a:r>
              <a:rPr lang="uk-UA" sz="1600" dirty="0" err="1">
                <a:solidFill>
                  <a:schemeClr val="accent5">
                    <a:lumMod val="10000"/>
                  </a:schemeClr>
                </a:solidFill>
              </a:rPr>
              <a:t>our</a:t>
            </a:r>
            <a:r>
              <a:rPr lang="uk-UA" sz="1600" dirty="0">
                <a:solidFill>
                  <a:schemeClr val="accent5">
                    <a:lumMod val="10000"/>
                  </a:schemeClr>
                </a:solidFill>
              </a:rPr>
              <a:t> </a:t>
            </a:r>
            <a:r>
              <a:rPr lang="uk-UA" sz="1600" dirty="0" err="1">
                <a:solidFill>
                  <a:schemeClr val="accent5">
                    <a:lumMod val="10000"/>
                  </a:schemeClr>
                </a:solidFill>
              </a:rPr>
              <a:t>way</a:t>
            </a:r>
            <a:r>
              <a:rPr lang="uk-UA" sz="1600" dirty="0">
                <a:solidFill>
                  <a:schemeClr val="accent5">
                    <a:lumMod val="10000"/>
                  </a:schemeClr>
                </a:solidFill>
              </a:rPr>
              <a:t> </a:t>
            </a:r>
            <a:r>
              <a:rPr lang="uk-UA" sz="1600" dirty="0" err="1">
                <a:solidFill>
                  <a:schemeClr val="accent5">
                    <a:lumMod val="10000"/>
                  </a:schemeClr>
                </a:solidFill>
              </a:rPr>
              <a:t>north</a:t>
            </a:r>
            <a:r>
              <a:rPr lang="uk-UA" sz="1600" dirty="0">
                <a:solidFill>
                  <a:schemeClr val="accent5">
                    <a:lumMod val="10000"/>
                  </a:schemeClr>
                </a:solidFill>
              </a:rPr>
              <a:t>. I </a:t>
            </a:r>
            <a:r>
              <a:rPr lang="uk-UA" sz="1600" dirty="0" err="1">
                <a:solidFill>
                  <a:schemeClr val="accent5">
                    <a:lumMod val="10000"/>
                  </a:schemeClr>
                </a:solidFill>
              </a:rPr>
              <a:t>got</a:t>
            </a:r>
            <a:r>
              <a:rPr lang="uk-UA" sz="1600" dirty="0">
                <a:solidFill>
                  <a:schemeClr val="accent5">
                    <a:lumMod val="10000"/>
                  </a:schemeClr>
                </a:solidFill>
              </a:rPr>
              <a:t> </a:t>
            </a:r>
            <a:r>
              <a:rPr lang="uk-UA" sz="1600" dirty="0" err="1">
                <a:solidFill>
                  <a:schemeClr val="accent5">
                    <a:lumMod val="10000"/>
                  </a:schemeClr>
                </a:solidFill>
              </a:rPr>
              <a:t>pneumonia</a:t>
            </a:r>
            <a:r>
              <a:rPr lang="uk-UA" sz="1600" dirty="0">
                <a:solidFill>
                  <a:schemeClr val="accent5">
                    <a:lumMod val="10000"/>
                  </a:schemeClr>
                </a:solidFill>
              </a:rPr>
              <a:t> </a:t>
            </a:r>
            <a:r>
              <a:rPr lang="uk-UA" sz="1600" dirty="0" err="1">
                <a:solidFill>
                  <a:schemeClr val="accent5">
                    <a:lumMod val="10000"/>
                  </a:schemeClr>
                </a:solidFill>
              </a:rPr>
              <a:t>making</a:t>
            </a:r>
            <a:r>
              <a:rPr lang="uk-UA" sz="1600" dirty="0">
                <a:solidFill>
                  <a:schemeClr val="accent5">
                    <a:lumMod val="10000"/>
                  </a:schemeClr>
                </a:solidFill>
              </a:rPr>
              <a:t> a </a:t>
            </a:r>
            <a:r>
              <a:rPr lang="uk-UA" sz="1600" dirty="0" err="1">
                <a:solidFill>
                  <a:schemeClr val="accent5">
                    <a:lumMod val="10000"/>
                  </a:schemeClr>
                </a:solidFill>
              </a:rPr>
              <a:t>picture</a:t>
            </a:r>
            <a:r>
              <a:rPr lang="uk-UA" sz="1600" dirty="0">
                <a:solidFill>
                  <a:schemeClr val="accent5">
                    <a:lumMod val="10000"/>
                  </a:schemeClr>
                </a:solidFill>
              </a:rPr>
              <a:t> </a:t>
            </a:r>
            <a:r>
              <a:rPr lang="uk-UA" sz="1600" dirty="0" err="1">
                <a:solidFill>
                  <a:schemeClr val="accent5">
                    <a:lumMod val="10000"/>
                  </a:schemeClr>
                </a:solidFill>
              </a:rPr>
              <a:t>last</a:t>
            </a:r>
            <a:r>
              <a:rPr lang="uk-UA" sz="1600" dirty="0">
                <a:solidFill>
                  <a:schemeClr val="accent5">
                    <a:lumMod val="10000"/>
                  </a:schemeClr>
                </a:solidFill>
              </a:rPr>
              <a:t> </a:t>
            </a:r>
            <a:r>
              <a:rPr lang="uk-UA" sz="1600" dirty="0" err="1">
                <a:solidFill>
                  <a:schemeClr val="accent5">
                    <a:lumMod val="10000"/>
                  </a:schemeClr>
                </a:solidFill>
              </a:rPr>
              <a:t>January</a:t>
            </a:r>
            <a:r>
              <a:rPr lang="uk-UA" sz="1600" dirty="0">
                <a:solidFill>
                  <a:schemeClr val="accent5">
                    <a:lumMod val="10000"/>
                  </a:schemeClr>
                </a:solidFill>
              </a:rPr>
              <a:t> </a:t>
            </a:r>
            <a:r>
              <a:rPr lang="uk-UA" sz="1600" dirty="0" err="1">
                <a:solidFill>
                  <a:schemeClr val="accent5">
                    <a:lumMod val="10000"/>
                  </a:schemeClr>
                </a:solidFill>
              </a:rPr>
              <a:t>and</a:t>
            </a:r>
            <a:r>
              <a:rPr lang="uk-UA" sz="1600" dirty="0">
                <a:solidFill>
                  <a:schemeClr val="accent5">
                    <a:lumMod val="10000"/>
                  </a:schemeClr>
                </a:solidFill>
              </a:rPr>
              <a:t> </a:t>
            </a:r>
            <a:r>
              <a:rPr lang="uk-UA" sz="1600" dirty="0" err="1">
                <a:solidFill>
                  <a:schemeClr val="accent5">
                    <a:lumMod val="10000"/>
                  </a:schemeClr>
                </a:solidFill>
              </a:rPr>
              <a:t>I’ve</a:t>
            </a:r>
            <a:r>
              <a:rPr lang="uk-UA" sz="1600" dirty="0">
                <a:solidFill>
                  <a:schemeClr val="accent5">
                    <a:lumMod val="10000"/>
                  </a:schemeClr>
                </a:solidFill>
              </a:rPr>
              <a:t> </a:t>
            </a:r>
            <a:r>
              <a:rPr lang="uk-UA" sz="1600" dirty="0" err="1">
                <a:solidFill>
                  <a:schemeClr val="accent5">
                    <a:lumMod val="10000"/>
                  </a:schemeClr>
                </a:solidFill>
              </a:rPr>
              <a:t>been</a:t>
            </a:r>
            <a:r>
              <a:rPr lang="uk-UA" sz="1600" dirty="0">
                <a:solidFill>
                  <a:schemeClr val="accent5">
                    <a:lumMod val="10000"/>
                  </a:schemeClr>
                </a:solidFill>
              </a:rPr>
              <a:t> </a:t>
            </a:r>
            <a:r>
              <a:rPr lang="uk-UA" sz="1600" dirty="0" err="1">
                <a:solidFill>
                  <a:schemeClr val="accent5">
                    <a:lumMod val="10000"/>
                  </a:schemeClr>
                </a:solidFill>
              </a:rPr>
              <a:t>recuperating</a:t>
            </a:r>
            <a:r>
              <a:rPr lang="uk-UA" sz="1600" dirty="0">
                <a:solidFill>
                  <a:schemeClr val="accent5">
                    <a:lumMod val="10000"/>
                  </a:schemeClr>
                </a:solidFill>
              </a:rPr>
              <a:t>.</a:t>
            </a:r>
          </a:p>
          <a:p>
            <a:pPr lvl="0"/>
            <a:r>
              <a:rPr lang="uk-UA" sz="1600" u="sng" dirty="0" err="1">
                <a:solidFill>
                  <a:schemeClr val="accent5">
                    <a:lumMod val="10000"/>
                  </a:schemeClr>
                </a:solidFill>
              </a:rPr>
              <a:t>Mercy</a:t>
            </a:r>
            <a:r>
              <a:rPr lang="uk-UA" sz="1600" u="sng" dirty="0">
                <a:solidFill>
                  <a:schemeClr val="accent5">
                    <a:lumMod val="10000"/>
                  </a:schemeClr>
                </a:solidFill>
              </a:rPr>
              <a:t>!</a:t>
            </a:r>
            <a:r>
              <a:rPr lang="uk-UA" sz="1600" dirty="0">
                <a:solidFill>
                  <a:schemeClr val="accent5">
                    <a:lumMod val="10000"/>
                  </a:schemeClr>
                </a:solidFill>
              </a:rPr>
              <a:t> </a:t>
            </a:r>
            <a:r>
              <a:rPr lang="uk-UA" sz="1600" dirty="0" err="1">
                <a:solidFill>
                  <a:schemeClr val="accent5">
                    <a:lumMod val="10000"/>
                  </a:schemeClr>
                </a:solidFill>
              </a:rPr>
              <a:t>How</a:t>
            </a:r>
            <a:r>
              <a:rPr lang="uk-UA" sz="1600" dirty="0">
                <a:solidFill>
                  <a:schemeClr val="accent5">
                    <a:lumMod val="10000"/>
                  </a:schemeClr>
                </a:solidFill>
              </a:rPr>
              <a:t> </a:t>
            </a:r>
            <a:r>
              <a:rPr lang="uk-UA" sz="1600" dirty="0" err="1">
                <a:solidFill>
                  <a:schemeClr val="accent5">
                    <a:lumMod val="10000"/>
                  </a:schemeClr>
                </a:solidFill>
              </a:rPr>
              <a:t>did</a:t>
            </a:r>
            <a:r>
              <a:rPr lang="uk-UA" sz="1600" dirty="0">
                <a:solidFill>
                  <a:schemeClr val="accent5">
                    <a:lumMod val="10000"/>
                  </a:schemeClr>
                </a:solidFill>
              </a:rPr>
              <a:t> </a:t>
            </a:r>
            <a:r>
              <a:rPr lang="uk-UA" sz="1600" dirty="0" err="1">
                <a:solidFill>
                  <a:schemeClr val="accent5">
                    <a:lumMod val="10000"/>
                  </a:schemeClr>
                </a:solidFill>
              </a:rPr>
              <a:t>that</a:t>
            </a:r>
            <a:r>
              <a:rPr lang="uk-UA" sz="1600" dirty="0">
                <a:solidFill>
                  <a:schemeClr val="accent5">
                    <a:lumMod val="10000"/>
                  </a:schemeClr>
                </a:solidFill>
              </a:rPr>
              <a:t> </a:t>
            </a:r>
            <a:r>
              <a:rPr lang="uk-UA" sz="1600" dirty="0" err="1" smtClean="0">
                <a:solidFill>
                  <a:schemeClr val="accent5">
                    <a:lumMod val="10000"/>
                  </a:schemeClr>
                </a:solidFill>
              </a:rPr>
              <a:t>happen</a:t>
            </a:r>
            <a:r>
              <a:rPr lang="uk-UA" sz="1600" dirty="0" smtClean="0">
                <a:solidFill>
                  <a:schemeClr val="accent5">
                    <a:lumMod val="10000"/>
                  </a:schemeClr>
                </a:solidFill>
              </a:rPr>
              <a:t>?</a:t>
            </a:r>
            <a:endParaRPr lang="uk-UA" sz="1600" dirty="0">
              <a:solidFill>
                <a:schemeClr val="accent5">
                  <a:lumMod val="10000"/>
                </a:schemeClr>
              </a:solidFill>
            </a:endParaRPr>
          </a:p>
          <a:p>
            <a:r>
              <a:rPr lang="uk-UA" sz="1600" dirty="0" smtClean="0">
                <a:solidFill>
                  <a:schemeClr val="accent5">
                    <a:lumMod val="10000"/>
                  </a:schemeClr>
                </a:solidFill>
              </a:rPr>
              <a:t>- </a:t>
            </a:r>
            <a:r>
              <a:rPr lang="uk-UA" sz="1600" dirty="0">
                <a:solidFill>
                  <a:schemeClr val="accent5">
                    <a:lumMod val="10000"/>
                  </a:schemeClr>
                </a:solidFill>
              </a:rPr>
              <a:t>Та ні, не те щоб надовго,− уникливо відповіла вона.− Ми подорожуємо давно, аж з березня. Почали з </a:t>
            </a:r>
            <a:r>
              <a:rPr lang="uk-UA" sz="1600" dirty="0" err="1">
                <a:solidFill>
                  <a:schemeClr val="accent5">
                    <a:lumMod val="10000"/>
                  </a:schemeClr>
                </a:solidFill>
              </a:rPr>
              <a:t>Сіцілії</a:t>
            </a:r>
            <a:r>
              <a:rPr lang="uk-UA" sz="1600" dirty="0">
                <a:solidFill>
                  <a:schemeClr val="accent5">
                    <a:lumMod val="10000"/>
                  </a:schemeClr>
                </a:solidFill>
              </a:rPr>
              <a:t> і тепер поволі кочуємо на північ. У січні під час зйомок я схопила запалення легенів і оце видужувала.</a:t>
            </a:r>
          </a:p>
          <a:p>
            <a:pPr lvl="0"/>
            <a:r>
              <a:rPr lang="uk-UA" sz="1600" u="sng" dirty="0" smtClean="0">
                <a:solidFill>
                  <a:schemeClr val="accent5">
                    <a:lumMod val="10000"/>
                  </a:schemeClr>
                </a:solidFill>
              </a:rPr>
              <a:t>- Господи</a:t>
            </a:r>
            <a:r>
              <a:rPr lang="uk-UA" sz="1600" u="sng" dirty="0">
                <a:solidFill>
                  <a:schemeClr val="accent5">
                    <a:lumMod val="10000"/>
                  </a:schemeClr>
                </a:solidFill>
              </a:rPr>
              <a:t>!</a:t>
            </a:r>
            <a:r>
              <a:rPr lang="uk-UA" sz="1600" dirty="0">
                <a:solidFill>
                  <a:schemeClr val="accent5">
                    <a:lumMod val="10000"/>
                  </a:schemeClr>
                </a:solidFill>
              </a:rPr>
              <a:t> Як же це </a:t>
            </a:r>
            <a:r>
              <a:rPr lang="uk-UA" sz="1600" dirty="0" smtClean="0">
                <a:solidFill>
                  <a:schemeClr val="accent5">
                    <a:lumMod val="10000"/>
                  </a:schemeClr>
                </a:solidFill>
              </a:rPr>
              <a:t>вийшло?</a:t>
            </a:r>
          </a:p>
          <a:p>
            <a:pPr lvl="0"/>
            <a:endParaRPr lang="uk-UA" sz="1600" dirty="0">
              <a:solidFill>
                <a:schemeClr val="accent5">
                  <a:lumMod val="10000"/>
                </a:schemeClr>
              </a:solidFill>
            </a:endParaRPr>
          </a:p>
          <a:p>
            <a:r>
              <a:rPr lang="uk-UA" sz="1600" dirty="0" err="1" smtClean="0">
                <a:solidFill>
                  <a:schemeClr val="accent5">
                    <a:lumMod val="10000"/>
                  </a:schemeClr>
                </a:solidFill>
              </a:rPr>
              <a:t>But</a:t>
            </a:r>
            <a:r>
              <a:rPr lang="uk-UA" sz="1600" dirty="0" smtClean="0">
                <a:solidFill>
                  <a:schemeClr val="accent5">
                    <a:lumMod val="10000"/>
                  </a:schemeClr>
                </a:solidFill>
              </a:rPr>
              <a:t> </a:t>
            </a:r>
            <a:r>
              <a:rPr lang="uk-UA" sz="1600" dirty="0" err="1">
                <a:solidFill>
                  <a:schemeClr val="accent5">
                    <a:lumMod val="10000"/>
                  </a:schemeClr>
                </a:solidFill>
              </a:rPr>
              <a:t>Dick</a:t>
            </a:r>
            <a:r>
              <a:rPr lang="uk-UA" sz="1600" dirty="0">
                <a:solidFill>
                  <a:schemeClr val="accent5">
                    <a:lumMod val="10000"/>
                  </a:schemeClr>
                </a:solidFill>
              </a:rPr>
              <a:t> </a:t>
            </a:r>
            <a:r>
              <a:rPr lang="uk-UA" sz="1600" dirty="0" err="1">
                <a:solidFill>
                  <a:schemeClr val="accent5">
                    <a:lumMod val="10000"/>
                  </a:schemeClr>
                </a:solidFill>
              </a:rPr>
              <a:t>Diver</a:t>
            </a:r>
            <a:r>
              <a:rPr lang="uk-UA" sz="1600" dirty="0">
                <a:solidFill>
                  <a:schemeClr val="accent5">
                    <a:lumMod val="10000"/>
                  </a:schemeClr>
                </a:solidFill>
              </a:rPr>
              <a:t> − </a:t>
            </a:r>
            <a:r>
              <a:rPr lang="uk-UA" sz="1600" dirty="0" err="1">
                <a:solidFill>
                  <a:schemeClr val="accent5">
                    <a:lumMod val="10000"/>
                  </a:schemeClr>
                </a:solidFill>
              </a:rPr>
              <a:t>he</a:t>
            </a:r>
            <a:r>
              <a:rPr lang="uk-UA" sz="1600" dirty="0">
                <a:solidFill>
                  <a:schemeClr val="accent5">
                    <a:lumMod val="10000"/>
                  </a:schemeClr>
                </a:solidFill>
              </a:rPr>
              <a:t> </a:t>
            </a:r>
            <a:r>
              <a:rPr lang="uk-UA" sz="1600" dirty="0" err="1">
                <a:solidFill>
                  <a:schemeClr val="accent5">
                    <a:lumMod val="10000"/>
                  </a:schemeClr>
                </a:solidFill>
              </a:rPr>
              <a:t>was</a:t>
            </a:r>
            <a:r>
              <a:rPr lang="uk-UA" sz="1600" dirty="0">
                <a:solidFill>
                  <a:schemeClr val="accent5">
                    <a:lumMod val="10000"/>
                  </a:schemeClr>
                </a:solidFill>
              </a:rPr>
              <a:t> </a:t>
            </a:r>
            <a:r>
              <a:rPr lang="uk-UA" sz="1600" dirty="0" err="1">
                <a:solidFill>
                  <a:schemeClr val="accent5">
                    <a:lumMod val="10000"/>
                  </a:schemeClr>
                </a:solidFill>
              </a:rPr>
              <a:t>all</a:t>
            </a:r>
            <a:r>
              <a:rPr lang="uk-UA" sz="1600" dirty="0">
                <a:solidFill>
                  <a:schemeClr val="accent5">
                    <a:lumMod val="10000"/>
                  </a:schemeClr>
                </a:solidFill>
              </a:rPr>
              <a:t> </a:t>
            </a:r>
            <a:r>
              <a:rPr lang="uk-UA" sz="1600" dirty="0" err="1">
                <a:solidFill>
                  <a:schemeClr val="accent5">
                    <a:lumMod val="10000"/>
                  </a:schemeClr>
                </a:solidFill>
              </a:rPr>
              <a:t>complete</a:t>
            </a:r>
            <a:r>
              <a:rPr lang="uk-UA" sz="1600" dirty="0">
                <a:solidFill>
                  <a:schemeClr val="accent5">
                    <a:lumMod val="10000"/>
                  </a:schemeClr>
                </a:solidFill>
              </a:rPr>
              <a:t> </a:t>
            </a:r>
            <a:r>
              <a:rPr lang="uk-UA" sz="1600" dirty="0" err="1">
                <a:solidFill>
                  <a:schemeClr val="accent5">
                    <a:lumMod val="10000"/>
                  </a:schemeClr>
                </a:solidFill>
              </a:rPr>
              <a:t>there</a:t>
            </a:r>
            <a:r>
              <a:rPr lang="uk-UA" sz="1600" dirty="0">
                <a:solidFill>
                  <a:schemeClr val="accent5">
                    <a:lumMod val="10000"/>
                  </a:schemeClr>
                </a:solidFill>
              </a:rPr>
              <a:t>. </a:t>
            </a:r>
            <a:r>
              <a:rPr lang="uk-UA" sz="1600" dirty="0" err="1">
                <a:solidFill>
                  <a:schemeClr val="accent5">
                    <a:lumMod val="10000"/>
                  </a:schemeClr>
                </a:solidFill>
              </a:rPr>
              <a:t>Silently</a:t>
            </a:r>
            <a:r>
              <a:rPr lang="uk-UA" sz="1600" dirty="0">
                <a:solidFill>
                  <a:schemeClr val="accent5">
                    <a:lumMod val="10000"/>
                  </a:schemeClr>
                </a:solidFill>
              </a:rPr>
              <a:t> </a:t>
            </a:r>
            <a:r>
              <a:rPr lang="uk-UA" sz="1600" dirty="0" err="1">
                <a:solidFill>
                  <a:schemeClr val="accent5">
                    <a:lumMod val="10000"/>
                  </a:schemeClr>
                </a:solidFill>
              </a:rPr>
              <a:t>she</a:t>
            </a:r>
            <a:r>
              <a:rPr lang="uk-UA" sz="1600" dirty="0">
                <a:solidFill>
                  <a:schemeClr val="accent5">
                    <a:lumMod val="10000"/>
                  </a:schemeClr>
                </a:solidFill>
              </a:rPr>
              <a:t> </a:t>
            </a:r>
            <a:r>
              <a:rPr lang="uk-UA" sz="1600" dirty="0" err="1">
                <a:solidFill>
                  <a:schemeClr val="accent5">
                    <a:lumMod val="10000"/>
                  </a:schemeClr>
                </a:solidFill>
              </a:rPr>
              <a:t>admired</a:t>
            </a:r>
            <a:r>
              <a:rPr lang="uk-UA" sz="1600" dirty="0">
                <a:solidFill>
                  <a:schemeClr val="accent5">
                    <a:lumMod val="10000"/>
                  </a:schemeClr>
                </a:solidFill>
              </a:rPr>
              <a:t> </a:t>
            </a:r>
            <a:r>
              <a:rPr lang="uk-UA" sz="1600" dirty="0" err="1" smtClean="0">
                <a:solidFill>
                  <a:schemeClr val="accent5">
                    <a:lumMod val="10000"/>
                  </a:schemeClr>
                </a:solidFill>
              </a:rPr>
              <a:t>him</a:t>
            </a:r>
            <a:r>
              <a:rPr lang="uk-UA" sz="1600" dirty="0" smtClean="0">
                <a:solidFill>
                  <a:schemeClr val="accent5">
                    <a:lumMod val="10000"/>
                  </a:schemeClr>
                </a:solidFill>
              </a:rPr>
              <a:t>. </a:t>
            </a:r>
            <a:endParaRPr lang="uk-UA" sz="1600" dirty="0" smtClean="0">
              <a:solidFill>
                <a:schemeClr val="accent5">
                  <a:lumMod val="10000"/>
                </a:schemeClr>
              </a:solidFill>
            </a:endParaRPr>
          </a:p>
          <a:p>
            <a:r>
              <a:rPr lang="uk-UA" sz="1600" dirty="0" smtClean="0">
                <a:solidFill>
                  <a:schemeClr val="accent5">
                    <a:lumMod val="10000"/>
                  </a:schemeClr>
                </a:solidFill>
              </a:rPr>
              <a:t>Потім </a:t>
            </a:r>
            <a:r>
              <a:rPr lang="uk-UA" sz="1600" dirty="0">
                <a:solidFill>
                  <a:schemeClr val="accent5">
                    <a:lumMod val="10000"/>
                  </a:schemeClr>
                </a:solidFill>
              </a:rPr>
              <a:t>вона перевела погляд на Діка </a:t>
            </a:r>
            <a:r>
              <a:rPr lang="uk-UA" sz="1600" dirty="0" err="1">
                <a:solidFill>
                  <a:schemeClr val="accent5">
                    <a:lumMod val="10000"/>
                  </a:schemeClr>
                </a:solidFill>
              </a:rPr>
              <a:t>Дайвера</a:t>
            </a:r>
            <a:r>
              <a:rPr lang="uk-UA" sz="1600" dirty="0">
                <a:solidFill>
                  <a:schemeClr val="accent5">
                    <a:lumMod val="10000"/>
                  </a:schemeClr>
                </a:solidFill>
              </a:rPr>
              <a:t> і замилувалась ним: «Ні, якщо в світі існує ідеальний чоловік, то — ось він</a:t>
            </a:r>
            <a:r>
              <a:rPr lang="uk-UA" sz="1600" dirty="0" smtClean="0">
                <a:solidFill>
                  <a:schemeClr val="accent5">
                    <a:lumMod val="10000"/>
                  </a:schemeClr>
                </a:solidFill>
              </a:rPr>
              <a:t>».</a:t>
            </a:r>
            <a:endParaRPr lang="uk-UA" sz="1600" dirty="0">
              <a:solidFill>
                <a:schemeClr val="accent5">
                  <a:lumMod val="10000"/>
                </a:schemeClr>
              </a:solidFill>
            </a:endParaRPr>
          </a:p>
          <a:p>
            <a:endParaRPr lang="uk-UA" dirty="0"/>
          </a:p>
        </p:txBody>
      </p:sp>
    </p:spTree>
    <p:extLst>
      <p:ext uri="{BB962C8B-B14F-4D97-AF65-F5344CB8AC3E}">
        <p14:creationId xmlns:p14="http://schemas.microsoft.com/office/powerpoint/2010/main" val="43181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764704"/>
            <a:ext cx="7315200" cy="715962"/>
          </a:xfrm>
        </p:spPr>
        <p:txBody>
          <a:bodyPr/>
          <a:lstStyle/>
          <a:p>
            <a:pPr algn="ctr"/>
            <a:r>
              <a:rPr lang="ru-RU" sz="1800" b="1" dirty="0" err="1" smtClean="0">
                <a:solidFill>
                  <a:schemeClr val="accent5">
                    <a:lumMod val="10000"/>
                  </a:schemeClr>
                </a:solidFill>
              </a:rPr>
              <a:t>Емотивність</a:t>
            </a:r>
            <a:r>
              <a:rPr lang="ru-RU" sz="1800" b="1" dirty="0" smtClean="0">
                <a:solidFill>
                  <a:schemeClr val="accent5">
                    <a:lumMod val="10000"/>
                  </a:schemeClr>
                </a:solidFill>
              </a:rPr>
              <a:t> в </a:t>
            </a:r>
            <a:r>
              <a:rPr lang="ru-RU" sz="1800" b="1" dirty="0" err="1" smtClean="0">
                <a:solidFill>
                  <a:schemeClr val="accent5">
                    <a:lumMod val="10000"/>
                  </a:schemeClr>
                </a:solidFill>
              </a:rPr>
              <a:t>літературі</a:t>
            </a:r>
            <a:r>
              <a:rPr lang="ru-RU" sz="1800" b="1" dirty="0" smtClean="0">
                <a:solidFill>
                  <a:schemeClr val="accent5">
                    <a:lumMod val="10000"/>
                  </a:schemeClr>
                </a:solidFill>
              </a:rPr>
              <a:t> (на </a:t>
            </a:r>
            <a:r>
              <a:rPr lang="ru-RU" sz="1800" b="1" dirty="0" err="1" smtClean="0">
                <a:solidFill>
                  <a:schemeClr val="accent5">
                    <a:lumMod val="10000"/>
                  </a:schemeClr>
                </a:solidFill>
              </a:rPr>
              <a:t>прикладі</a:t>
            </a:r>
            <a:r>
              <a:rPr lang="ru-RU" sz="1800" b="1" dirty="0" smtClean="0">
                <a:solidFill>
                  <a:schemeClr val="accent5">
                    <a:lumMod val="10000"/>
                  </a:schemeClr>
                </a:solidFill>
              </a:rPr>
              <a:t> роману </a:t>
            </a:r>
            <a:r>
              <a:rPr lang="ru-RU" sz="1800" b="1" dirty="0" err="1" smtClean="0">
                <a:solidFill>
                  <a:schemeClr val="accent5">
                    <a:lumMod val="10000"/>
                  </a:schemeClr>
                </a:solidFill>
              </a:rPr>
              <a:t>Фіцджеральда</a:t>
            </a:r>
            <a:r>
              <a:rPr lang="ru-RU" sz="1800" b="1" dirty="0" smtClean="0">
                <a:solidFill>
                  <a:schemeClr val="accent5">
                    <a:lumMod val="10000"/>
                  </a:schemeClr>
                </a:solidFill>
              </a:rPr>
              <a:t> «</a:t>
            </a:r>
            <a:r>
              <a:rPr lang="ru-RU" sz="1800" b="1" dirty="0" err="1" smtClean="0">
                <a:solidFill>
                  <a:schemeClr val="accent5">
                    <a:lumMod val="10000"/>
                  </a:schemeClr>
                </a:solidFill>
              </a:rPr>
              <a:t>Ніч</a:t>
            </a:r>
            <a:r>
              <a:rPr lang="ru-RU" sz="1800" b="1" dirty="0" smtClean="0">
                <a:solidFill>
                  <a:schemeClr val="accent5">
                    <a:lumMod val="10000"/>
                  </a:schemeClr>
                </a:solidFill>
              </a:rPr>
              <a:t> </a:t>
            </a:r>
            <a:r>
              <a:rPr lang="ru-RU" sz="1800" b="1" dirty="0" err="1" smtClean="0">
                <a:solidFill>
                  <a:schemeClr val="accent5">
                    <a:lumMod val="10000"/>
                  </a:schemeClr>
                </a:solidFill>
              </a:rPr>
              <a:t>лагідна</a:t>
            </a:r>
            <a:r>
              <a:rPr lang="ru-RU" sz="1800" b="1" dirty="0" smtClean="0">
                <a:solidFill>
                  <a:schemeClr val="accent5">
                    <a:lumMod val="10000"/>
                  </a:schemeClr>
                </a:solidFill>
              </a:rPr>
              <a:t>»)</a:t>
            </a:r>
            <a:endParaRPr lang="uk-UA" sz="1800" b="1" dirty="0">
              <a:solidFill>
                <a:schemeClr val="accent5">
                  <a:lumMod val="10000"/>
                </a:schemeClr>
              </a:solidFill>
            </a:endParaRPr>
          </a:p>
        </p:txBody>
      </p:sp>
      <p:sp>
        <p:nvSpPr>
          <p:cNvPr id="3" name="Объект 2"/>
          <p:cNvSpPr>
            <a:spLocks noGrp="1"/>
          </p:cNvSpPr>
          <p:nvPr>
            <p:ph idx="1"/>
          </p:nvPr>
        </p:nvSpPr>
        <p:spPr>
          <a:xfrm>
            <a:off x="899592" y="1556792"/>
            <a:ext cx="7315200" cy="4968552"/>
          </a:xfrm>
        </p:spPr>
        <p:txBody>
          <a:bodyPr/>
          <a:lstStyle/>
          <a:p>
            <a:r>
              <a:rPr lang="uk-UA" sz="1600" dirty="0" smtClean="0">
                <a:solidFill>
                  <a:schemeClr val="accent5">
                    <a:lumMod val="10000"/>
                  </a:schemeClr>
                </a:solidFill>
              </a:rPr>
              <a:t>I </a:t>
            </a:r>
            <a:r>
              <a:rPr lang="uk-UA" sz="1600" dirty="0" err="1" smtClean="0">
                <a:solidFill>
                  <a:schemeClr val="accent5">
                    <a:lumMod val="10000"/>
                  </a:schemeClr>
                </a:solidFill>
              </a:rPr>
              <a:t>suspected</a:t>
            </a:r>
            <a:r>
              <a:rPr lang="uk-UA" sz="1600" dirty="0" smtClean="0">
                <a:solidFill>
                  <a:schemeClr val="accent5">
                    <a:lumMod val="10000"/>
                  </a:schemeClr>
                </a:solidFill>
              </a:rPr>
              <a:t> </a:t>
            </a:r>
            <a:r>
              <a:rPr lang="uk-UA" sz="1600" dirty="0" err="1" smtClean="0">
                <a:solidFill>
                  <a:schemeClr val="accent5">
                    <a:lumMod val="10000"/>
                  </a:schemeClr>
                </a:solidFill>
              </a:rPr>
              <a:t>it</a:t>
            </a:r>
            <a:r>
              <a:rPr lang="uk-UA" sz="1600" dirty="0" smtClean="0">
                <a:solidFill>
                  <a:schemeClr val="accent5">
                    <a:lumMod val="10000"/>
                  </a:schemeClr>
                </a:solidFill>
              </a:rPr>
              <a:t>. </a:t>
            </a:r>
            <a:r>
              <a:rPr lang="uk-UA" sz="1600" dirty="0" err="1" smtClean="0">
                <a:solidFill>
                  <a:schemeClr val="accent5">
                    <a:lumMod val="10000"/>
                  </a:schemeClr>
                </a:solidFill>
              </a:rPr>
              <a:t>It’s</a:t>
            </a:r>
            <a:r>
              <a:rPr lang="uk-UA" sz="1600" dirty="0" smtClean="0">
                <a:solidFill>
                  <a:schemeClr val="accent5">
                    <a:lumMod val="10000"/>
                  </a:schemeClr>
                </a:solidFill>
              </a:rPr>
              <a:t> </a:t>
            </a:r>
            <a:r>
              <a:rPr lang="uk-UA" sz="1600" dirty="0" err="1" smtClean="0">
                <a:solidFill>
                  <a:schemeClr val="accent5">
                    <a:lumMod val="10000"/>
                  </a:schemeClr>
                </a:solidFill>
              </a:rPr>
              <a:t>an</a:t>
            </a:r>
            <a:r>
              <a:rPr lang="uk-UA" sz="1600" dirty="0" smtClean="0">
                <a:solidFill>
                  <a:schemeClr val="accent5">
                    <a:lumMod val="10000"/>
                  </a:schemeClr>
                </a:solidFill>
              </a:rPr>
              <a:t> </a:t>
            </a:r>
            <a:r>
              <a:rPr lang="uk-UA" sz="1600" dirty="0" err="1" smtClean="0">
                <a:solidFill>
                  <a:schemeClr val="accent5">
                    <a:lumMod val="10000"/>
                  </a:schemeClr>
                </a:solidFill>
              </a:rPr>
              <a:t>outrage</a:t>
            </a:r>
            <a:r>
              <a:rPr lang="en-US" sz="1600" dirty="0" smtClean="0">
                <a:solidFill>
                  <a:schemeClr val="accent5">
                    <a:lumMod val="10000"/>
                  </a:schemeClr>
                </a:solidFill>
              </a:rPr>
              <a:t>.</a:t>
            </a:r>
            <a:endParaRPr lang="uk-UA" sz="1600" dirty="0" smtClean="0">
              <a:solidFill>
                <a:schemeClr val="accent5">
                  <a:lumMod val="10000"/>
                </a:schemeClr>
              </a:solidFill>
            </a:endParaRPr>
          </a:p>
          <a:p>
            <a:r>
              <a:rPr lang="uk-UA" sz="1600" dirty="0" smtClean="0">
                <a:solidFill>
                  <a:schemeClr val="accent5">
                    <a:lumMod val="10000"/>
                  </a:schemeClr>
                </a:solidFill>
              </a:rPr>
              <a:t>Я </a:t>
            </a:r>
            <a:r>
              <a:rPr lang="uk-UA" sz="1600" dirty="0" smtClean="0">
                <a:solidFill>
                  <a:schemeClr val="accent5">
                    <a:lumMod val="10000"/>
                  </a:schemeClr>
                </a:solidFill>
              </a:rPr>
              <a:t>так і знала. Це неподобство!</a:t>
            </a:r>
          </a:p>
          <a:p>
            <a:endParaRPr lang="uk-UA" sz="1600" dirty="0" smtClean="0">
              <a:solidFill>
                <a:schemeClr val="accent5">
                  <a:lumMod val="10000"/>
                </a:schemeClr>
              </a:solidFill>
            </a:endParaRPr>
          </a:p>
          <a:p>
            <a:r>
              <a:rPr lang="uk-UA" sz="1600" dirty="0" err="1" smtClean="0">
                <a:solidFill>
                  <a:schemeClr val="accent5">
                    <a:lumMod val="10000"/>
                  </a:schemeClr>
                </a:solidFill>
              </a:rPr>
              <a:t>Violet</a:t>
            </a:r>
            <a:r>
              <a:rPr lang="uk-UA" sz="1600" dirty="0" smtClean="0">
                <a:solidFill>
                  <a:schemeClr val="accent5">
                    <a:lumMod val="10000"/>
                  </a:schemeClr>
                </a:solidFill>
              </a:rPr>
              <a:t> </a:t>
            </a:r>
            <a:r>
              <a:rPr lang="uk-UA" sz="1600" dirty="0" err="1" smtClean="0">
                <a:solidFill>
                  <a:schemeClr val="accent5">
                    <a:lumMod val="10000"/>
                  </a:schemeClr>
                </a:solidFill>
              </a:rPr>
              <a:t>breathed</a:t>
            </a:r>
            <a:r>
              <a:rPr lang="uk-UA" sz="1600" dirty="0" smtClean="0">
                <a:solidFill>
                  <a:schemeClr val="accent5">
                    <a:lumMod val="10000"/>
                  </a:schemeClr>
                </a:solidFill>
              </a:rPr>
              <a:t> </a:t>
            </a:r>
            <a:r>
              <a:rPr lang="uk-UA" sz="1600" dirty="0" err="1" smtClean="0">
                <a:solidFill>
                  <a:schemeClr val="accent5">
                    <a:lumMod val="10000"/>
                  </a:schemeClr>
                </a:solidFill>
              </a:rPr>
              <a:t>loud</a:t>
            </a:r>
            <a:r>
              <a:rPr lang="uk-UA" sz="1600" dirty="0" smtClean="0">
                <a:solidFill>
                  <a:schemeClr val="accent5">
                    <a:lumMod val="10000"/>
                  </a:schemeClr>
                </a:solidFill>
              </a:rPr>
              <a:t> </a:t>
            </a:r>
            <a:r>
              <a:rPr lang="uk-UA" sz="1600" dirty="0" err="1" smtClean="0">
                <a:solidFill>
                  <a:schemeClr val="accent5">
                    <a:lumMod val="10000"/>
                  </a:schemeClr>
                </a:solidFill>
              </a:rPr>
              <a:t>and</a:t>
            </a:r>
            <a:r>
              <a:rPr lang="uk-UA" sz="1600" dirty="0" smtClean="0">
                <a:solidFill>
                  <a:schemeClr val="accent5">
                    <a:lumMod val="10000"/>
                  </a:schemeClr>
                </a:solidFill>
              </a:rPr>
              <a:t> </a:t>
            </a:r>
            <a:r>
              <a:rPr lang="uk-UA" sz="1600" dirty="0" err="1" smtClean="0">
                <a:solidFill>
                  <a:schemeClr val="accent5">
                    <a:lumMod val="10000"/>
                  </a:schemeClr>
                </a:solidFill>
              </a:rPr>
              <a:t>hard</a:t>
            </a:r>
            <a:r>
              <a:rPr lang="uk-UA" sz="1600" dirty="0" smtClean="0">
                <a:solidFill>
                  <a:schemeClr val="accent5">
                    <a:lumMod val="10000"/>
                  </a:schemeClr>
                </a:solidFill>
              </a:rPr>
              <a:t> </a:t>
            </a:r>
            <a:r>
              <a:rPr lang="uk-UA" sz="1600" dirty="0" err="1" smtClean="0">
                <a:solidFill>
                  <a:schemeClr val="accent5">
                    <a:lumMod val="10000"/>
                  </a:schemeClr>
                </a:solidFill>
              </a:rPr>
              <a:t>once</a:t>
            </a:r>
            <a:r>
              <a:rPr lang="uk-UA" sz="1600" dirty="0" smtClean="0">
                <a:solidFill>
                  <a:schemeClr val="accent5">
                    <a:lumMod val="10000"/>
                  </a:schemeClr>
                </a:solidFill>
              </a:rPr>
              <a:t> </a:t>
            </a:r>
            <a:r>
              <a:rPr lang="uk-UA" sz="1600" dirty="0" err="1" smtClean="0">
                <a:solidFill>
                  <a:schemeClr val="accent5">
                    <a:lumMod val="10000"/>
                  </a:schemeClr>
                </a:solidFill>
              </a:rPr>
              <a:t>and</a:t>
            </a:r>
            <a:r>
              <a:rPr lang="uk-UA" sz="1600" dirty="0" smtClean="0">
                <a:solidFill>
                  <a:schemeClr val="accent5">
                    <a:lumMod val="10000"/>
                  </a:schemeClr>
                </a:solidFill>
              </a:rPr>
              <a:t> </a:t>
            </a:r>
            <a:r>
              <a:rPr lang="uk-UA" sz="1600" dirty="0" err="1" smtClean="0">
                <a:solidFill>
                  <a:schemeClr val="accent5">
                    <a:lumMod val="10000"/>
                  </a:schemeClr>
                </a:solidFill>
              </a:rPr>
              <a:t>with</a:t>
            </a:r>
            <a:r>
              <a:rPr lang="uk-UA" sz="1600" dirty="0" smtClean="0">
                <a:solidFill>
                  <a:schemeClr val="accent5">
                    <a:lumMod val="10000"/>
                  </a:schemeClr>
                </a:solidFill>
              </a:rPr>
              <a:t> </a:t>
            </a:r>
            <a:r>
              <a:rPr lang="uk-UA" sz="1600" dirty="0" err="1" smtClean="0">
                <a:solidFill>
                  <a:schemeClr val="accent5">
                    <a:lumMod val="10000"/>
                  </a:schemeClr>
                </a:solidFill>
              </a:rPr>
              <a:t>an</a:t>
            </a:r>
            <a:r>
              <a:rPr lang="uk-UA" sz="1600" dirty="0" smtClean="0">
                <a:solidFill>
                  <a:schemeClr val="accent5">
                    <a:lumMod val="10000"/>
                  </a:schemeClr>
                </a:solidFill>
              </a:rPr>
              <a:t> </a:t>
            </a:r>
            <a:r>
              <a:rPr lang="uk-UA" sz="1600" dirty="0" err="1" smtClean="0">
                <a:solidFill>
                  <a:schemeClr val="accent5">
                    <a:lumMod val="10000"/>
                  </a:schemeClr>
                </a:solidFill>
              </a:rPr>
              <a:t>effort</a:t>
            </a:r>
            <a:r>
              <a:rPr lang="uk-UA" sz="1600" dirty="0" smtClean="0">
                <a:solidFill>
                  <a:schemeClr val="accent5">
                    <a:lumMod val="10000"/>
                  </a:schemeClr>
                </a:solidFill>
              </a:rPr>
              <a:t> </a:t>
            </a:r>
            <a:r>
              <a:rPr lang="uk-UA" sz="1600" dirty="0" err="1" smtClean="0">
                <a:solidFill>
                  <a:schemeClr val="accent5">
                    <a:lumMod val="10000"/>
                  </a:schemeClr>
                </a:solidFill>
              </a:rPr>
              <a:t>brought</a:t>
            </a:r>
            <a:r>
              <a:rPr lang="uk-UA" sz="1600" dirty="0" smtClean="0">
                <a:solidFill>
                  <a:schemeClr val="accent5">
                    <a:lumMod val="10000"/>
                  </a:schemeClr>
                </a:solidFill>
              </a:rPr>
              <a:t> </a:t>
            </a:r>
            <a:r>
              <a:rPr lang="uk-UA" sz="1600" dirty="0" err="1" smtClean="0">
                <a:solidFill>
                  <a:schemeClr val="accent5">
                    <a:lumMod val="10000"/>
                  </a:schemeClr>
                </a:solidFill>
              </a:rPr>
              <a:t>another</a:t>
            </a:r>
            <a:r>
              <a:rPr lang="uk-UA" sz="1600" dirty="0" smtClean="0">
                <a:solidFill>
                  <a:schemeClr val="accent5">
                    <a:lumMod val="10000"/>
                  </a:schemeClr>
                </a:solidFill>
              </a:rPr>
              <a:t> </a:t>
            </a:r>
            <a:r>
              <a:rPr lang="uk-UA" sz="1600" dirty="0" err="1" smtClean="0">
                <a:solidFill>
                  <a:schemeClr val="accent5">
                    <a:lumMod val="10000"/>
                  </a:schemeClr>
                </a:solidFill>
              </a:rPr>
              <a:t>expression</a:t>
            </a:r>
            <a:r>
              <a:rPr lang="uk-UA" sz="1600" dirty="0" smtClean="0">
                <a:solidFill>
                  <a:schemeClr val="accent5">
                    <a:lumMod val="10000"/>
                  </a:schemeClr>
                </a:solidFill>
              </a:rPr>
              <a:t> </a:t>
            </a:r>
            <a:r>
              <a:rPr lang="uk-UA" sz="1600" dirty="0" err="1" smtClean="0">
                <a:solidFill>
                  <a:schemeClr val="accent5">
                    <a:lumMod val="10000"/>
                  </a:schemeClr>
                </a:solidFill>
              </a:rPr>
              <a:t>into</a:t>
            </a:r>
            <a:r>
              <a:rPr lang="uk-UA" sz="1600" dirty="0" smtClean="0">
                <a:solidFill>
                  <a:schemeClr val="accent5">
                    <a:lumMod val="10000"/>
                  </a:schemeClr>
                </a:solidFill>
              </a:rPr>
              <a:t> </a:t>
            </a:r>
            <a:r>
              <a:rPr lang="uk-UA" sz="1600" dirty="0" err="1" smtClean="0">
                <a:solidFill>
                  <a:schemeClr val="accent5">
                    <a:lumMod val="10000"/>
                  </a:schemeClr>
                </a:solidFill>
              </a:rPr>
              <a:t>her</a:t>
            </a:r>
            <a:r>
              <a:rPr lang="uk-UA" sz="1600" dirty="0" smtClean="0">
                <a:solidFill>
                  <a:schemeClr val="accent5">
                    <a:lumMod val="10000"/>
                  </a:schemeClr>
                </a:solidFill>
              </a:rPr>
              <a:t> </a:t>
            </a:r>
            <a:r>
              <a:rPr lang="uk-UA" sz="1600" dirty="0" err="1" smtClean="0">
                <a:solidFill>
                  <a:schemeClr val="accent5">
                    <a:lumMod val="10000"/>
                  </a:schemeClr>
                </a:solidFill>
              </a:rPr>
              <a:t>face</a:t>
            </a:r>
            <a:r>
              <a:rPr lang="uk-UA" sz="1600" dirty="0" smtClean="0">
                <a:solidFill>
                  <a:schemeClr val="accent5">
                    <a:lumMod val="10000"/>
                  </a:schemeClr>
                </a:solidFill>
              </a:rPr>
              <a:t>.</a:t>
            </a:r>
          </a:p>
          <a:p>
            <a:r>
              <a:rPr lang="uk-UA" sz="1600" dirty="0" err="1" smtClean="0">
                <a:solidFill>
                  <a:schemeClr val="accent5">
                    <a:lumMod val="10000"/>
                  </a:schemeClr>
                </a:solidFill>
              </a:rPr>
              <a:t>Вайолет</a:t>
            </a:r>
            <a:r>
              <a:rPr lang="uk-UA" sz="1600" dirty="0" smtClean="0">
                <a:solidFill>
                  <a:schemeClr val="accent5">
                    <a:lumMod val="10000"/>
                  </a:schemeClr>
                </a:solidFill>
              </a:rPr>
              <a:t> </a:t>
            </a:r>
            <a:r>
              <a:rPr lang="uk-UA" sz="1600" dirty="0" smtClean="0">
                <a:solidFill>
                  <a:schemeClr val="accent5">
                    <a:lumMod val="10000"/>
                  </a:schemeClr>
                </a:solidFill>
              </a:rPr>
              <a:t>голосно, тяжко зітхнула й спробувала надати своєму обличчю спокійнішого виразу.</a:t>
            </a:r>
            <a:endParaRPr lang="ru-RU" sz="1600" dirty="0" smtClean="0">
              <a:solidFill>
                <a:schemeClr val="accent5">
                  <a:lumMod val="10000"/>
                </a:schemeClr>
              </a:solidFill>
            </a:endParaRPr>
          </a:p>
          <a:p>
            <a:endParaRPr lang="uk-UA" sz="1600" dirty="0" smtClean="0">
              <a:solidFill>
                <a:schemeClr val="accent5">
                  <a:lumMod val="10000"/>
                </a:schemeClr>
              </a:solidFill>
            </a:endParaRPr>
          </a:p>
          <a:p>
            <a:r>
              <a:rPr lang="uk-UA" sz="1600" dirty="0" err="1" smtClean="0">
                <a:solidFill>
                  <a:schemeClr val="accent5">
                    <a:lumMod val="10000"/>
                  </a:schemeClr>
                </a:solidFill>
              </a:rPr>
              <a:t>Do</a:t>
            </a:r>
            <a:r>
              <a:rPr lang="uk-UA" sz="1600" dirty="0" smtClean="0">
                <a:solidFill>
                  <a:schemeClr val="accent5">
                    <a:lumMod val="10000"/>
                  </a:schemeClr>
                </a:solidFill>
              </a:rPr>
              <a:t> </a:t>
            </a:r>
            <a:r>
              <a:rPr lang="uk-UA" sz="1600" dirty="0" err="1" smtClean="0">
                <a:solidFill>
                  <a:schemeClr val="accent5">
                    <a:lumMod val="10000"/>
                  </a:schemeClr>
                </a:solidFill>
              </a:rPr>
              <a:t>you</a:t>
            </a:r>
            <a:r>
              <a:rPr lang="uk-UA" sz="1600" dirty="0" smtClean="0">
                <a:solidFill>
                  <a:schemeClr val="accent5">
                    <a:lumMod val="10000"/>
                  </a:schemeClr>
                </a:solidFill>
              </a:rPr>
              <a:t> </a:t>
            </a:r>
            <a:r>
              <a:rPr lang="uk-UA" sz="1600" dirty="0" err="1" smtClean="0">
                <a:solidFill>
                  <a:schemeClr val="accent5">
                    <a:lumMod val="10000"/>
                  </a:schemeClr>
                </a:solidFill>
              </a:rPr>
              <a:t>want</a:t>
            </a:r>
            <a:r>
              <a:rPr lang="uk-UA" sz="1600" dirty="0" smtClean="0">
                <a:solidFill>
                  <a:schemeClr val="accent5">
                    <a:lumMod val="10000"/>
                  </a:schemeClr>
                </a:solidFill>
              </a:rPr>
              <a:t> </a:t>
            </a:r>
            <a:r>
              <a:rPr lang="uk-UA" sz="1600" dirty="0" err="1" smtClean="0">
                <a:solidFill>
                  <a:schemeClr val="accent5">
                    <a:lumMod val="10000"/>
                  </a:schemeClr>
                </a:solidFill>
              </a:rPr>
              <a:t>to</a:t>
            </a:r>
            <a:r>
              <a:rPr lang="uk-UA" sz="1600" dirty="0" smtClean="0">
                <a:solidFill>
                  <a:schemeClr val="accent5">
                    <a:lumMod val="10000"/>
                  </a:schemeClr>
                </a:solidFill>
              </a:rPr>
              <a:t> </a:t>
            </a:r>
            <a:r>
              <a:rPr lang="uk-UA" sz="1600" dirty="0" err="1" smtClean="0">
                <a:solidFill>
                  <a:schemeClr val="accent5">
                    <a:lumMod val="10000"/>
                  </a:schemeClr>
                </a:solidFill>
              </a:rPr>
              <a:t>step</a:t>
            </a:r>
            <a:r>
              <a:rPr lang="uk-UA" sz="1600" dirty="0" smtClean="0">
                <a:solidFill>
                  <a:schemeClr val="accent5">
                    <a:lumMod val="10000"/>
                  </a:schemeClr>
                </a:solidFill>
              </a:rPr>
              <a:t> </a:t>
            </a:r>
            <a:r>
              <a:rPr lang="uk-UA" sz="1600" dirty="0" err="1" smtClean="0">
                <a:solidFill>
                  <a:schemeClr val="accent5">
                    <a:lumMod val="10000"/>
                  </a:schemeClr>
                </a:solidFill>
              </a:rPr>
              <a:t>out</a:t>
            </a:r>
            <a:r>
              <a:rPr lang="uk-UA" sz="1600" dirty="0" smtClean="0">
                <a:solidFill>
                  <a:schemeClr val="accent5">
                    <a:lumMod val="10000"/>
                  </a:schemeClr>
                </a:solidFill>
              </a:rPr>
              <a:t> </a:t>
            </a:r>
            <a:r>
              <a:rPr lang="uk-UA" sz="1600" dirty="0" err="1" smtClean="0">
                <a:solidFill>
                  <a:schemeClr val="accent5">
                    <a:lumMod val="10000"/>
                  </a:schemeClr>
                </a:solidFill>
              </a:rPr>
              <a:t>here</a:t>
            </a:r>
            <a:r>
              <a:rPr lang="uk-UA" sz="1600" dirty="0" smtClean="0">
                <a:solidFill>
                  <a:schemeClr val="accent5">
                    <a:lumMod val="10000"/>
                  </a:schemeClr>
                </a:solidFill>
              </a:rPr>
              <a:t> − </a:t>
            </a:r>
            <a:r>
              <a:rPr lang="uk-UA" sz="1600" dirty="0" err="1" smtClean="0">
                <a:solidFill>
                  <a:schemeClr val="accent5">
                    <a:lumMod val="10000"/>
                  </a:schemeClr>
                </a:solidFill>
              </a:rPr>
              <a:t>we’re</a:t>
            </a:r>
            <a:r>
              <a:rPr lang="uk-UA" sz="1600" dirty="0" smtClean="0">
                <a:solidFill>
                  <a:schemeClr val="accent5">
                    <a:lumMod val="10000"/>
                  </a:schemeClr>
                </a:solidFill>
              </a:rPr>
              <a:t> </a:t>
            </a:r>
            <a:r>
              <a:rPr lang="uk-UA" sz="1600" dirty="0" err="1" smtClean="0">
                <a:solidFill>
                  <a:schemeClr val="accent5">
                    <a:lumMod val="10000"/>
                  </a:schemeClr>
                </a:solidFill>
              </a:rPr>
              <a:t>only</a:t>
            </a:r>
            <a:r>
              <a:rPr lang="uk-UA" sz="1600" dirty="0" smtClean="0">
                <a:solidFill>
                  <a:schemeClr val="accent5">
                    <a:lumMod val="10000"/>
                  </a:schemeClr>
                </a:solidFill>
              </a:rPr>
              <a:t> a </a:t>
            </a:r>
            <a:r>
              <a:rPr lang="uk-UA" sz="1600" dirty="0" err="1" smtClean="0">
                <a:solidFill>
                  <a:schemeClr val="accent5">
                    <a:lumMod val="10000"/>
                  </a:schemeClr>
                </a:solidFill>
              </a:rPr>
              <a:t>mile</a:t>
            </a:r>
            <a:r>
              <a:rPr lang="uk-UA" sz="1600" dirty="0" smtClean="0">
                <a:solidFill>
                  <a:schemeClr val="accent5">
                    <a:lumMod val="10000"/>
                  </a:schemeClr>
                </a:solidFill>
              </a:rPr>
              <a:t> </a:t>
            </a:r>
            <a:r>
              <a:rPr lang="uk-UA" sz="1600" dirty="0" err="1" smtClean="0">
                <a:solidFill>
                  <a:schemeClr val="accent5">
                    <a:lumMod val="10000"/>
                  </a:schemeClr>
                </a:solidFill>
              </a:rPr>
              <a:t>from</a:t>
            </a:r>
            <a:r>
              <a:rPr lang="uk-UA" sz="1600" dirty="0" smtClean="0">
                <a:solidFill>
                  <a:schemeClr val="accent5">
                    <a:lumMod val="10000"/>
                  </a:schemeClr>
                </a:solidFill>
              </a:rPr>
              <a:t> </a:t>
            </a:r>
            <a:r>
              <a:rPr lang="uk-UA" sz="1600" dirty="0" err="1" smtClean="0">
                <a:solidFill>
                  <a:schemeClr val="accent5">
                    <a:lumMod val="10000"/>
                  </a:schemeClr>
                </a:solidFill>
              </a:rPr>
              <a:t>the</a:t>
            </a:r>
            <a:r>
              <a:rPr lang="uk-UA" sz="1600" dirty="0" smtClean="0">
                <a:solidFill>
                  <a:schemeClr val="accent5">
                    <a:lumMod val="10000"/>
                  </a:schemeClr>
                </a:solidFill>
              </a:rPr>
              <a:t> </a:t>
            </a:r>
            <a:r>
              <a:rPr lang="uk-UA" sz="1600" dirty="0" err="1" smtClean="0">
                <a:solidFill>
                  <a:schemeClr val="accent5">
                    <a:lumMod val="10000"/>
                  </a:schemeClr>
                </a:solidFill>
              </a:rPr>
              <a:t>hotel</a:t>
            </a:r>
            <a:r>
              <a:rPr lang="uk-UA" sz="1600" dirty="0" smtClean="0">
                <a:solidFill>
                  <a:schemeClr val="accent5">
                    <a:lumMod val="10000"/>
                  </a:schemeClr>
                </a:solidFill>
              </a:rPr>
              <a:t> </a:t>
            </a:r>
            <a:r>
              <a:rPr lang="uk-UA" sz="1600" dirty="0" err="1" smtClean="0">
                <a:solidFill>
                  <a:schemeClr val="accent5">
                    <a:lumMod val="10000"/>
                  </a:schemeClr>
                </a:solidFill>
              </a:rPr>
              <a:t>and</a:t>
            </a:r>
            <a:r>
              <a:rPr lang="uk-UA" sz="1600" dirty="0" smtClean="0">
                <a:solidFill>
                  <a:schemeClr val="accent5">
                    <a:lumMod val="10000"/>
                  </a:schemeClr>
                </a:solidFill>
              </a:rPr>
              <a:t> </a:t>
            </a:r>
            <a:r>
              <a:rPr lang="uk-UA" sz="1600" dirty="0" err="1" smtClean="0">
                <a:solidFill>
                  <a:schemeClr val="accent5">
                    <a:lumMod val="10000"/>
                  </a:schemeClr>
                </a:solidFill>
              </a:rPr>
              <a:t>you</a:t>
            </a:r>
            <a:r>
              <a:rPr lang="uk-UA" sz="1600" dirty="0" smtClean="0">
                <a:solidFill>
                  <a:schemeClr val="accent5">
                    <a:lumMod val="10000"/>
                  </a:schemeClr>
                </a:solidFill>
              </a:rPr>
              <a:t> </a:t>
            </a:r>
            <a:r>
              <a:rPr lang="uk-UA" sz="1600" dirty="0" err="1" smtClean="0">
                <a:solidFill>
                  <a:schemeClr val="accent5">
                    <a:lumMod val="10000"/>
                  </a:schemeClr>
                </a:solidFill>
              </a:rPr>
              <a:t>can</a:t>
            </a:r>
            <a:r>
              <a:rPr lang="uk-UA" sz="1600" dirty="0" smtClean="0">
                <a:solidFill>
                  <a:schemeClr val="accent5">
                    <a:lumMod val="10000"/>
                  </a:schemeClr>
                </a:solidFill>
              </a:rPr>
              <a:t> </a:t>
            </a:r>
            <a:r>
              <a:rPr lang="uk-UA" sz="1600" dirty="0" err="1" smtClean="0">
                <a:solidFill>
                  <a:schemeClr val="accent5">
                    <a:lumMod val="10000"/>
                  </a:schemeClr>
                </a:solidFill>
              </a:rPr>
              <a:t>walk</a:t>
            </a:r>
            <a:r>
              <a:rPr lang="uk-UA" sz="1600" dirty="0" smtClean="0">
                <a:solidFill>
                  <a:schemeClr val="accent5">
                    <a:lumMod val="10000"/>
                  </a:schemeClr>
                </a:solidFill>
              </a:rPr>
              <a:t> </a:t>
            </a:r>
            <a:r>
              <a:rPr lang="uk-UA" sz="1600" dirty="0" err="1" smtClean="0">
                <a:solidFill>
                  <a:schemeClr val="accent5">
                    <a:lumMod val="10000"/>
                  </a:schemeClr>
                </a:solidFill>
              </a:rPr>
              <a:t>it</a:t>
            </a:r>
            <a:r>
              <a:rPr lang="uk-UA" sz="1600" dirty="0" smtClean="0">
                <a:solidFill>
                  <a:schemeClr val="accent5">
                    <a:lumMod val="10000"/>
                  </a:schemeClr>
                </a:solidFill>
              </a:rPr>
              <a:t> </a:t>
            </a:r>
            <a:r>
              <a:rPr lang="uk-UA" sz="1600" dirty="0" err="1" smtClean="0">
                <a:solidFill>
                  <a:schemeClr val="accent5">
                    <a:lumMod val="10000"/>
                  </a:schemeClr>
                </a:solidFill>
              </a:rPr>
              <a:t>or</a:t>
            </a:r>
            <a:r>
              <a:rPr lang="uk-UA" sz="1600" dirty="0" smtClean="0">
                <a:solidFill>
                  <a:schemeClr val="accent5">
                    <a:lumMod val="10000"/>
                  </a:schemeClr>
                </a:solidFill>
              </a:rPr>
              <a:t> </a:t>
            </a:r>
            <a:r>
              <a:rPr lang="uk-UA" sz="1600" dirty="0" err="1" smtClean="0">
                <a:solidFill>
                  <a:schemeClr val="accent5">
                    <a:lumMod val="10000"/>
                  </a:schemeClr>
                </a:solidFill>
              </a:rPr>
              <a:t>I’ll</a:t>
            </a:r>
            <a:r>
              <a:rPr lang="uk-UA" sz="1600" dirty="0" smtClean="0">
                <a:solidFill>
                  <a:schemeClr val="accent5">
                    <a:lumMod val="10000"/>
                  </a:schemeClr>
                </a:solidFill>
              </a:rPr>
              <a:t> </a:t>
            </a:r>
            <a:r>
              <a:rPr lang="uk-UA" sz="1600" dirty="0" err="1" smtClean="0">
                <a:solidFill>
                  <a:schemeClr val="accent5">
                    <a:lumMod val="10000"/>
                  </a:schemeClr>
                </a:solidFill>
              </a:rPr>
              <a:t>drag</a:t>
            </a:r>
            <a:r>
              <a:rPr lang="uk-UA" sz="1600" dirty="0" smtClean="0">
                <a:solidFill>
                  <a:schemeClr val="accent5">
                    <a:lumMod val="10000"/>
                  </a:schemeClr>
                </a:solidFill>
              </a:rPr>
              <a:t> </a:t>
            </a:r>
            <a:r>
              <a:rPr lang="uk-UA" sz="1600" dirty="0" err="1" smtClean="0">
                <a:solidFill>
                  <a:schemeClr val="accent5">
                    <a:lumMod val="10000"/>
                  </a:schemeClr>
                </a:solidFill>
              </a:rPr>
              <a:t>you</a:t>
            </a:r>
            <a:r>
              <a:rPr lang="uk-UA" sz="1600" dirty="0" smtClean="0">
                <a:solidFill>
                  <a:schemeClr val="accent5">
                    <a:lumMod val="10000"/>
                  </a:schemeClr>
                </a:solidFill>
              </a:rPr>
              <a:t> </a:t>
            </a:r>
            <a:r>
              <a:rPr lang="uk-UA" sz="1600" dirty="0" err="1" smtClean="0">
                <a:solidFill>
                  <a:schemeClr val="accent5">
                    <a:lumMod val="10000"/>
                  </a:schemeClr>
                </a:solidFill>
              </a:rPr>
              <a:t>there</a:t>
            </a:r>
            <a:r>
              <a:rPr lang="uk-UA" sz="1600" dirty="0" smtClean="0">
                <a:solidFill>
                  <a:schemeClr val="accent5">
                    <a:lumMod val="10000"/>
                  </a:schemeClr>
                </a:solidFill>
              </a:rPr>
              <a:t>. YOU’VE GOT TO SHUT UP AND SHUT YOUR WIFE UP</a:t>
            </a:r>
            <a:r>
              <a:rPr lang="en-US" sz="1600" dirty="0" smtClean="0">
                <a:solidFill>
                  <a:schemeClr val="accent5">
                    <a:lumMod val="10000"/>
                  </a:schemeClr>
                </a:solidFill>
              </a:rPr>
              <a:t>!</a:t>
            </a:r>
            <a:endParaRPr lang="uk-UA" sz="1600" dirty="0" smtClean="0">
              <a:solidFill>
                <a:schemeClr val="accent5">
                  <a:lumMod val="10000"/>
                </a:schemeClr>
              </a:solidFill>
            </a:endParaRPr>
          </a:p>
          <a:p>
            <a:r>
              <a:rPr lang="uk-UA" sz="1600" dirty="0" smtClean="0">
                <a:solidFill>
                  <a:schemeClr val="accent5">
                    <a:lumMod val="10000"/>
                  </a:schemeClr>
                </a:solidFill>
              </a:rPr>
              <a:t>Геть </a:t>
            </a:r>
            <a:r>
              <a:rPr lang="uk-UA" sz="1600" dirty="0" smtClean="0">
                <a:solidFill>
                  <a:schemeClr val="accent5">
                    <a:lumMod val="10000"/>
                  </a:schemeClr>
                </a:solidFill>
              </a:rPr>
              <a:t>з машини! Далі йдіть пішки, а не підете, я вас за комір витягну! Я не хочу більше чути ні вас, ні вашої дружини!</a:t>
            </a:r>
            <a:endParaRPr lang="uk-UA" sz="1600" dirty="0"/>
          </a:p>
        </p:txBody>
      </p:sp>
    </p:spTree>
    <p:extLst>
      <p:ext uri="{BB962C8B-B14F-4D97-AF65-F5344CB8AC3E}">
        <p14:creationId xmlns:p14="http://schemas.microsoft.com/office/powerpoint/2010/main" val="2684084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chemeClr val="accent5">
                    <a:lumMod val="10000"/>
                  </a:schemeClr>
                </a:solidFill>
              </a:rPr>
              <a:t>ВИСНОВКИ</a:t>
            </a:r>
            <a:endParaRPr lang="uk-UA" dirty="0">
              <a:solidFill>
                <a:schemeClr val="accent5">
                  <a:lumMod val="10000"/>
                </a:schemeClr>
              </a:solidFill>
            </a:endParaRPr>
          </a:p>
        </p:txBody>
      </p:sp>
      <p:sp>
        <p:nvSpPr>
          <p:cNvPr id="3" name="Объект 2"/>
          <p:cNvSpPr>
            <a:spLocks noGrp="1"/>
          </p:cNvSpPr>
          <p:nvPr>
            <p:ph idx="1"/>
          </p:nvPr>
        </p:nvSpPr>
        <p:spPr/>
        <p:txBody>
          <a:bodyPr/>
          <a:lstStyle/>
          <a:p>
            <a:pPr algn="just"/>
            <a:r>
              <a:rPr lang="uk-UA" sz="1800" dirty="0">
                <a:solidFill>
                  <a:schemeClr val="accent5">
                    <a:lumMod val="10000"/>
                  </a:schemeClr>
                </a:solidFill>
              </a:rPr>
              <a:t>Підсумовуючи нашу доповідь, можна зробити висновок, що емотивність – це також і текстова категорія, підпорядкована інформативності або модальності, яка виражає емоційне ставлення адресанта (автора), його функції у тексті, дійових осіб, імовірність емоцій реального чи модельованого авторською свідомістю гіпотетичного читача щодо описуваних подій, явищ, персонажів, їхньої поведінки й  аналізується за допомогою емоційно заряджених текстових компонентів. </a:t>
            </a:r>
            <a:endParaRPr lang="uk-UA" sz="1800" dirty="0" smtClean="0">
              <a:solidFill>
                <a:schemeClr val="accent5">
                  <a:lumMod val="10000"/>
                </a:schemeClr>
              </a:solidFill>
            </a:endParaRPr>
          </a:p>
          <a:p>
            <a:pPr algn="just"/>
            <a:r>
              <a:rPr lang="uk-UA" sz="1800" dirty="0" smtClean="0">
                <a:solidFill>
                  <a:schemeClr val="accent5">
                    <a:lumMod val="10000"/>
                  </a:schemeClr>
                </a:solidFill>
              </a:rPr>
              <a:t>Сучасні лінгвісти активно зацікавлені у дослідженні цієї категорії, адже вона є ключової у перекладі художньої літератури. Переклад емотивно-забарвленої лексики вимагає підбору еквівалентів, здатних досягнути прагматичного ефекту та передати повну палітру емоцій.</a:t>
            </a:r>
          </a:p>
          <a:p>
            <a:endParaRPr lang="uk-UA" sz="1800" dirty="0">
              <a:solidFill>
                <a:schemeClr val="accent5">
                  <a:lumMod val="10000"/>
                </a:schemeClr>
              </a:solidFill>
            </a:endParaRPr>
          </a:p>
        </p:txBody>
      </p:sp>
    </p:spTree>
    <p:extLst>
      <p:ext uri="{BB962C8B-B14F-4D97-AF65-F5344CB8AC3E}">
        <p14:creationId xmlns:p14="http://schemas.microsoft.com/office/powerpoint/2010/main" val="11859790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404664"/>
            <a:ext cx="7315200" cy="715962"/>
          </a:xfrm>
        </p:spPr>
        <p:txBody>
          <a:bodyPr/>
          <a:lstStyle/>
          <a:p>
            <a:pPr algn="ctr"/>
            <a:r>
              <a:rPr lang="uk-UA" sz="2800" b="1" dirty="0" smtClean="0">
                <a:solidFill>
                  <a:schemeClr val="accent5">
                    <a:lumMod val="10000"/>
                  </a:schemeClr>
                </a:solidFill>
              </a:rPr>
              <a:t>СПИСОК ВИКОРИСТАНИХ ДЖЕРЕЛ</a:t>
            </a:r>
            <a:endParaRPr lang="uk-UA" sz="2800" b="1" dirty="0">
              <a:solidFill>
                <a:schemeClr val="accent5">
                  <a:lumMod val="10000"/>
                </a:schemeClr>
              </a:solidFill>
            </a:endParaRPr>
          </a:p>
        </p:txBody>
      </p:sp>
      <p:sp>
        <p:nvSpPr>
          <p:cNvPr id="3" name="Объект 2"/>
          <p:cNvSpPr>
            <a:spLocks noGrp="1"/>
          </p:cNvSpPr>
          <p:nvPr>
            <p:ph idx="1"/>
          </p:nvPr>
        </p:nvSpPr>
        <p:spPr>
          <a:xfrm>
            <a:off x="827584" y="1412776"/>
            <a:ext cx="7488832" cy="5112568"/>
          </a:xfrm>
        </p:spPr>
        <p:txBody>
          <a:bodyPr/>
          <a:lstStyle/>
          <a:p>
            <a:pPr lvl="0">
              <a:buFont typeface="+mj-lt"/>
              <a:buAutoNum type="arabicPeriod"/>
            </a:pPr>
            <a:r>
              <a:rPr lang="uk-UA" sz="1400" dirty="0">
                <a:solidFill>
                  <a:schemeClr val="accent5">
                    <a:lumMod val="10000"/>
                  </a:schemeClr>
                </a:solidFill>
              </a:rPr>
              <a:t>Воробьева О. П. </a:t>
            </a:r>
            <a:r>
              <a:rPr lang="uk-UA" sz="1400" dirty="0" err="1">
                <a:solidFill>
                  <a:schemeClr val="accent5">
                    <a:lumMod val="10000"/>
                  </a:schemeClr>
                </a:solidFill>
              </a:rPr>
              <a:t>Лингвистические</a:t>
            </a:r>
            <a:r>
              <a:rPr lang="uk-UA" sz="1400" dirty="0">
                <a:solidFill>
                  <a:schemeClr val="accent5">
                    <a:lumMod val="10000"/>
                  </a:schemeClr>
                </a:solidFill>
              </a:rPr>
              <a:t> </a:t>
            </a:r>
            <a:r>
              <a:rPr lang="uk-UA" sz="1400" dirty="0" err="1">
                <a:solidFill>
                  <a:schemeClr val="accent5">
                    <a:lumMod val="10000"/>
                  </a:schemeClr>
                </a:solidFill>
              </a:rPr>
              <a:t>аспекты</a:t>
            </a:r>
            <a:r>
              <a:rPr lang="uk-UA" sz="1400" dirty="0">
                <a:solidFill>
                  <a:schemeClr val="accent5">
                    <a:lumMod val="10000"/>
                  </a:schemeClr>
                </a:solidFill>
              </a:rPr>
              <a:t> </a:t>
            </a:r>
            <a:r>
              <a:rPr lang="uk-UA" sz="1400" dirty="0" err="1">
                <a:solidFill>
                  <a:schemeClr val="accent5">
                    <a:lumMod val="10000"/>
                  </a:schemeClr>
                </a:solidFill>
              </a:rPr>
              <a:t>адресованности</a:t>
            </a:r>
            <a:r>
              <a:rPr lang="uk-UA" sz="1400" dirty="0">
                <a:solidFill>
                  <a:schemeClr val="accent5">
                    <a:lumMod val="10000"/>
                  </a:schemeClr>
                </a:solidFill>
              </a:rPr>
              <a:t> </a:t>
            </a:r>
            <a:r>
              <a:rPr lang="uk-UA" sz="1400" dirty="0" err="1">
                <a:solidFill>
                  <a:schemeClr val="accent5">
                    <a:lumMod val="10000"/>
                  </a:schemeClr>
                </a:solidFill>
              </a:rPr>
              <a:t>художественного</a:t>
            </a:r>
            <a:r>
              <a:rPr lang="uk-UA" sz="1400" dirty="0">
                <a:solidFill>
                  <a:schemeClr val="accent5">
                    <a:lumMod val="10000"/>
                  </a:schemeClr>
                </a:solidFill>
              </a:rPr>
              <a:t> </a:t>
            </a:r>
            <a:r>
              <a:rPr lang="uk-UA" sz="1400" dirty="0" err="1">
                <a:solidFill>
                  <a:schemeClr val="accent5">
                    <a:lumMod val="10000"/>
                  </a:schemeClr>
                </a:solidFill>
              </a:rPr>
              <a:t>текста</a:t>
            </a:r>
            <a:r>
              <a:rPr lang="uk-UA" sz="1400" dirty="0">
                <a:solidFill>
                  <a:schemeClr val="accent5">
                    <a:lumMod val="10000"/>
                  </a:schemeClr>
                </a:solidFill>
              </a:rPr>
              <a:t> </a:t>
            </a:r>
            <a:r>
              <a:rPr lang="ru-RU" sz="1400" dirty="0">
                <a:solidFill>
                  <a:schemeClr val="accent5">
                    <a:lumMod val="10000"/>
                  </a:schemeClr>
                </a:solidFill>
              </a:rPr>
              <a:t>/  </a:t>
            </a:r>
            <a:r>
              <a:rPr lang="uk-UA" sz="1400" dirty="0">
                <a:solidFill>
                  <a:schemeClr val="accent5">
                    <a:lumMod val="10000"/>
                  </a:schemeClr>
                </a:solidFill>
              </a:rPr>
              <a:t>О. П. </a:t>
            </a:r>
            <a:r>
              <a:rPr lang="uk-UA" sz="1400" dirty="0" err="1">
                <a:solidFill>
                  <a:schemeClr val="accent5">
                    <a:lumMod val="10000"/>
                  </a:schemeClr>
                </a:solidFill>
              </a:rPr>
              <a:t>Воробьева</a:t>
            </a:r>
            <a:r>
              <a:rPr lang="ru-RU" sz="1400" dirty="0">
                <a:solidFill>
                  <a:schemeClr val="accent5">
                    <a:lumMod val="10000"/>
                  </a:schemeClr>
                </a:solidFill>
              </a:rPr>
              <a:t>. </a:t>
            </a:r>
            <a:r>
              <a:rPr lang="uk-UA" sz="1400" dirty="0">
                <a:solidFill>
                  <a:schemeClr val="accent5">
                    <a:lumMod val="10000"/>
                  </a:schemeClr>
                </a:solidFill>
              </a:rPr>
              <a:t>– М</a:t>
            </a:r>
            <a:r>
              <a:rPr lang="uk-UA" sz="1400" dirty="0" smtClean="0">
                <a:solidFill>
                  <a:schemeClr val="accent5">
                    <a:lumMod val="10000"/>
                  </a:schemeClr>
                </a:solidFill>
              </a:rPr>
              <a:t>. </a:t>
            </a:r>
            <a:r>
              <a:rPr lang="ru-RU" sz="1400" dirty="0" smtClean="0">
                <a:solidFill>
                  <a:schemeClr val="accent5">
                    <a:lumMod val="10000"/>
                  </a:schemeClr>
                </a:solidFill>
              </a:rPr>
              <a:t>:</a:t>
            </a:r>
            <a:r>
              <a:rPr lang="uk-UA" sz="1400" dirty="0" smtClean="0">
                <a:solidFill>
                  <a:schemeClr val="accent5">
                    <a:lumMod val="10000"/>
                  </a:schemeClr>
                </a:solidFill>
              </a:rPr>
              <a:t> </a:t>
            </a:r>
            <a:r>
              <a:rPr lang="uk-UA" sz="1400" dirty="0">
                <a:solidFill>
                  <a:schemeClr val="accent5">
                    <a:lumMod val="10000"/>
                  </a:schemeClr>
                </a:solidFill>
              </a:rPr>
              <a:t>1993. – 406 </a:t>
            </a:r>
            <a:r>
              <a:rPr lang="uk-UA" sz="1400" dirty="0" smtClean="0">
                <a:solidFill>
                  <a:schemeClr val="accent5">
                    <a:lumMod val="10000"/>
                  </a:schemeClr>
                </a:solidFill>
              </a:rPr>
              <a:t>с.</a:t>
            </a:r>
            <a:endParaRPr lang="uk-UA" sz="1400" dirty="0">
              <a:solidFill>
                <a:schemeClr val="accent5">
                  <a:lumMod val="10000"/>
                </a:schemeClr>
              </a:solidFill>
            </a:endParaRPr>
          </a:p>
          <a:p>
            <a:pPr lvl="0">
              <a:buFont typeface="+mj-lt"/>
              <a:buAutoNum type="arabicPeriod"/>
            </a:pPr>
            <a:r>
              <a:rPr lang="uk-UA" sz="1400" dirty="0" err="1">
                <a:solidFill>
                  <a:schemeClr val="accent5">
                    <a:lumMod val="10000"/>
                  </a:schemeClr>
                </a:solidFill>
              </a:rPr>
              <a:t>Гюббенет</a:t>
            </a:r>
            <a:r>
              <a:rPr lang="ru-RU" sz="1400" dirty="0">
                <a:solidFill>
                  <a:schemeClr val="accent5">
                    <a:lumMod val="10000"/>
                  </a:schemeClr>
                </a:solidFill>
              </a:rPr>
              <a:t> </a:t>
            </a:r>
            <a:r>
              <a:rPr lang="uk-UA" sz="1400" dirty="0">
                <a:solidFill>
                  <a:schemeClr val="accent5">
                    <a:lumMod val="10000"/>
                  </a:schemeClr>
                </a:solidFill>
              </a:rPr>
              <a:t>И.</a:t>
            </a:r>
            <a:r>
              <a:rPr lang="ru-RU" sz="1400" dirty="0">
                <a:solidFill>
                  <a:schemeClr val="accent5">
                    <a:lumMod val="10000"/>
                  </a:schemeClr>
                </a:solidFill>
              </a:rPr>
              <a:t> </a:t>
            </a:r>
            <a:r>
              <a:rPr lang="uk-UA" sz="1400" dirty="0">
                <a:solidFill>
                  <a:schemeClr val="accent5">
                    <a:lumMod val="10000"/>
                  </a:schemeClr>
                </a:solidFill>
              </a:rPr>
              <a:t>В. К </a:t>
            </a:r>
            <a:r>
              <a:rPr lang="uk-UA" sz="1400" dirty="0" err="1">
                <a:solidFill>
                  <a:schemeClr val="accent5">
                    <a:lumMod val="10000"/>
                  </a:schemeClr>
                </a:solidFill>
              </a:rPr>
              <a:t>проблеме</a:t>
            </a:r>
            <a:r>
              <a:rPr lang="uk-UA" sz="1400" dirty="0">
                <a:solidFill>
                  <a:schemeClr val="accent5">
                    <a:lumMod val="10000"/>
                  </a:schemeClr>
                </a:solidFill>
              </a:rPr>
              <a:t> </a:t>
            </a:r>
            <a:r>
              <a:rPr lang="uk-UA" sz="1400" dirty="0" err="1">
                <a:solidFill>
                  <a:schemeClr val="accent5">
                    <a:lumMod val="10000"/>
                  </a:schemeClr>
                </a:solidFill>
              </a:rPr>
              <a:t>понимания</a:t>
            </a:r>
            <a:r>
              <a:rPr lang="uk-UA" sz="1400" dirty="0">
                <a:solidFill>
                  <a:schemeClr val="accent5">
                    <a:lumMod val="10000"/>
                  </a:schemeClr>
                </a:solidFill>
              </a:rPr>
              <a:t> </a:t>
            </a:r>
            <a:r>
              <a:rPr lang="uk-UA" sz="1400" dirty="0" err="1">
                <a:solidFill>
                  <a:schemeClr val="accent5">
                    <a:lumMod val="10000"/>
                  </a:schemeClr>
                </a:solidFill>
              </a:rPr>
              <a:t>литературно-художественного</a:t>
            </a:r>
            <a:r>
              <a:rPr lang="uk-UA" sz="1400" dirty="0">
                <a:solidFill>
                  <a:schemeClr val="accent5">
                    <a:lumMod val="10000"/>
                  </a:schemeClr>
                </a:solidFill>
              </a:rPr>
              <a:t> </a:t>
            </a:r>
            <a:r>
              <a:rPr lang="uk-UA" sz="1400" dirty="0" err="1">
                <a:solidFill>
                  <a:schemeClr val="accent5">
                    <a:lumMod val="10000"/>
                  </a:schemeClr>
                </a:solidFill>
              </a:rPr>
              <a:t>текста</a:t>
            </a:r>
            <a:r>
              <a:rPr lang="uk-UA" sz="1400" dirty="0">
                <a:solidFill>
                  <a:schemeClr val="accent5">
                    <a:lumMod val="10000"/>
                  </a:schemeClr>
                </a:solidFill>
              </a:rPr>
              <a:t> </a:t>
            </a:r>
            <a:r>
              <a:rPr lang="ru-RU" sz="1400" dirty="0">
                <a:solidFill>
                  <a:schemeClr val="accent5">
                    <a:lumMod val="10000"/>
                  </a:schemeClr>
                </a:solidFill>
              </a:rPr>
              <a:t>/ </a:t>
            </a:r>
            <a:endParaRPr lang="ru-RU" sz="1400" dirty="0" smtClean="0">
              <a:solidFill>
                <a:schemeClr val="accent5">
                  <a:lumMod val="10000"/>
                </a:schemeClr>
              </a:solidFill>
            </a:endParaRPr>
          </a:p>
          <a:p>
            <a:pPr marL="0" lvl="0" indent="0">
              <a:buNone/>
            </a:pPr>
            <a:r>
              <a:rPr lang="ru-RU" sz="1400" dirty="0">
                <a:solidFill>
                  <a:schemeClr val="accent5">
                    <a:lumMod val="10000"/>
                  </a:schemeClr>
                </a:solidFill>
              </a:rPr>
              <a:t> </a:t>
            </a:r>
            <a:r>
              <a:rPr lang="ru-RU" sz="1400" dirty="0" smtClean="0">
                <a:solidFill>
                  <a:schemeClr val="accent5">
                    <a:lumMod val="10000"/>
                  </a:schemeClr>
                </a:solidFill>
              </a:rPr>
              <a:t>      </a:t>
            </a:r>
            <a:r>
              <a:rPr lang="uk-UA" sz="1400" dirty="0" smtClean="0">
                <a:solidFill>
                  <a:schemeClr val="accent5">
                    <a:lumMod val="10000"/>
                  </a:schemeClr>
                </a:solidFill>
              </a:rPr>
              <a:t>И</a:t>
            </a:r>
            <a:r>
              <a:rPr lang="uk-UA" sz="1400" dirty="0">
                <a:solidFill>
                  <a:schemeClr val="accent5">
                    <a:lumMod val="10000"/>
                  </a:schemeClr>
                </a:solidFill>
              </a:rPr>
              <a:t>.</a:t>
            </a:r>
            <a:r>
              <a:rPr lang="ru-RU" sz="1400" dirty="0">
                <a:solidFill>
                  <a:schemeClr val="accent5">
                    <a:lumMod val="10000"/>
                  </a:schemeClr>
                </a:solidFill>
              </a:rPr>
              <a:t> </a:t>
            </a:r>
            <a:r>
              <a:rPr lang="uk-UA" sz="1400" dirty="0">
                <a:solidFill>
                  <a:schemeClr val="accent5">
                    <a:lumMod val="10000"/>
                  </a:schemeClr>
                </a:solidFill>
              </a:rPr>
              <a:t>В. </a:t>
            </a:r>
            <a:r>
              <a:rPr lang="uk-UA" sz="1400" dirty="0" err="1">
                <a:solidFill>
                  <a:schemeClr val="accent5">
                    <a:lumMod val="10000"/>
                  </a:schemeClr>
                </a:solidFill>
              </a:rPr>
              <a:t>Гюббенет</a:t>
            </a:r>
            <a:r>
              <a:rPr lang="ru-RU" sz="1400" dirty="0">
                <a:solidFill>
                  <a:schemeClr val="accent5">
                    <a:lumMod val="10000"/>
                  </a:schemeClr>
                </a:solidFill>
              </a:rPr>
              <a:t> . − </a:t>
            </a:r>
            <a:r>
              <a:rPr lang="uk-UA" sz="1400" dirty="0">
                <a:solidFill>
                  <a:schemeClr val="accent5">
                    <a:lumMod val="10000"/>
                  </a:schemeClr>
                </a:solidFill>
              </a:rPr>
              <a:t> </a:t>
            </a:r>
            <a:r>
              <a:rPr lang="uk-UA" sz="1400" dirty="0" smtClean="0">
                <a:solidFill>
                  <a:schemeClr val="accent5">
                    <a:lumMod val="10000"/>
                  </a:schemeClr>
                </a:solidFill>
              </a:rPr>
              <a:t>М. : </a:t>
            </a:r>
            <a:r>
              <a:rPr lang="uk-UA" sz="1400" dirty="0">
                <a:solidFill>
                  <a:schemeClr val="accent5">
                    <a:lumMod val="10000"/>
                  </a:schemeClr>
                </a:solidFill>
              </a:rPr>
              <a:t>МГУ, 1981. − 112 с.</a:t>
            </a:r>
          </a:p>
          <a:p>
            <a:pPr lvl="0">
              <a:buFont typeface="+mj-lt"/>
              <a:buAutoNum type="arabicPeriod"/>
            </a:pPr>
            <a:r>
              <a:rPr lang="uk-UA" sz="1400" dirty="0" err="1">
                <a:solidFill>
                  <a:schemeClr val="accent5">
                    <a:lumMod val="10000"/>
                  </a:schemeClr>
                </a:solidFill>
              </a:rPr>
              <a:t>Літвінчук</a:t>
            </a:r>
            <a:r>
              <a:rPr lang="ru-RU" sz="1400" dirty="0">
                <a:solidFill>
                  <a:schemeClr val="accent5">
                    <a:lumMod val="10000"/>
                  </a:schemeClr>
                </a:solidFill>
              </a:rPr>
              <a:t> </a:t>
            </a:r>
            <a:r>
              <a:rPr lang="uk-UA" sz="1400" dirty="0">
                <a:solidFill>
                  <a:schemeClr val="accent5">
                    <a:lumMod val="10000"/>
                  </a:schemeClr>
                </a:solidFill>
              </a:rPr>
              <a:t>І.</a:t>
            </a:r>
            <a:r>
              <a:rPr lang="ru-RU" sz="1400" dirty="0">
                <a:solidFill>
                  <a:schemeClr val="accent5">
                    <a:lumMod val="10000"/>
                  </a:schemeClr>
                </a:solidFill>
              </a:rPr>
              <a:t> </a:t>
            </a:r>
            <a:r>
              <a:rPr lang="uk-UA" sz="1400" dirty="0">
                <a:solidFill>
                  <a:schemeClr val="accent5">
                    <a:lumMod val="10000"/>
                  </a:schemeClr>
                </a:solidFill>
              </a:rPr>
              <a:t>М.  Прагматика  емотивного тексту : автореф. дис. на здобуття ступ. канд. філолог. наук /  І. М. </a:t>
            </a:r>
            <a:r>
              <a:rPr lang="uk-UA" sz="1400" dirty="0" err="1">
                <a:solidFill>
                  <a:schemeClr val="accent5">
                    <a:lumMod val="10000"/>
                  </a:schemeClr>
                </a:solidFill>
              </a:rPr>
              <a:t>Літвінчук</a:t>
            </a:r>
            <a:r>
              <a:rPr lang="uk-UA" sz="1400" dirty="0">
                <a:solidFill>
                  <a:schemeClr val="accent5">
                    <a:lumMod val="10000"/>
                  </a:schemeClr>
                </a:solidFill>
              </a:rPr>
              <a:t>. – К.: 2000. – 231 с.</a:t>
            </a:r>
          </a:p>
          <a:p>
            <a:pPr lvl="0">
              <a:buFont typeface="+mj-lt"/>
              <a:buAutoNum type="arabicPeriod"/>
            </a:pPr>
            <a:r>
              <a:rPr lang="uk-UA" sz="1400" dirty="0" err="1">
                <a:solidFill>
                  <a:schemeClr val="accent5">
                    <a:lumMod val="10000"/>
                  </a:schemeClr>
                </a:solidFill>
              </a:rPr>
              <a:t>Мягкова</a:t>
            </a:r>
            <a:r>
              <a:rPr lang="en-US" sz="1400" dirty="0">
                <a:solidFill>
                  <a:schemeClr val="accent5">
                    <a:lumMod val="10000"/>
                  </a:schemeClr>
                </a:solidFill>
              </a:rPr>
              <a:t> </a:t>
            </a:r>
            <a:r>
              <a:rPr lang="uk-UA" sz="1400" dirty="0">
                <a:solidFill>
                  <a:schemeClr val="accent5">
                    <a:lumMod val="10000"/>
                  </a:schemeClr>
                </a:solidFill>
              </a:rPr>
              <a:t>Е. Ю.  </a:t>
            </a:r>
            <a:r>
              <a:rPr lang="uk-UA" sz="1400" dirty="0" err="1">
                <a:solidFill>
                  <a:schemeClr val="accent5">
                    <a:lumMod val="10000"/>
                  </a:schemeClr>
                </a:solidFill>
              </a:rPr>
              <a:t>Эмоциональная</a:t>
            </a:r>
            <a:r>
              <a:rPr lang="uk-UA" sz="1400" dirty="0">
                <a:solidFill>
                  <a:schemeClr val="accent5">
                    <a:lumMod val="10000"/>
                  </a:schemeClr>
                </a:solidFill>
              </a:rPr>
              <a:t>  </a:t>
            </a:r>
            <a:r>
              <a:rPr lang="uk-UA" sz="1400" dirty="0" err="1">
                <a:solidFill>
                  <a:schemeClr val="accent5">
                    <a:lumMod val="10000"/>
                  </a:schemeClr>
                </a:solidFill>
              </a:rPr>
              <a:t>нагрузка</a:t>
            </a:r>
            <a:r>
              <a:rPr lang="uk-UA" sz="1400" dirty="0">
                <a:solidFill>
                  <a:schemeClr val="accent5">
                    <a:lumMod val="10000"/>
                  </a:schemeClr>
                </a:solidFill>
              </a:rPr>
              <a:t> слова  и  </a:t>
            </a:r>
            <a:r>
              <a:rPr lang="uk-UA" sz="1400" dirty="0" err="1">
                <a:solidFill>
                  <a:schemeClr val="accent5">
                    <a:lumMod val="10000"/>
                  </a:schemeClr>
                </a:solidFill>
              </a:rPr>
              <a:t>её</a:t>
            </a:r>
            <a:r>
              <a:rPr lang="uk-UA" sz="1400" dirty="0">
                <a:solidFill>
                  <a:schemeClr val="accent5">
                    <a:lumMod val="10000"/>
                  </a:schemeClr>
                </a:solidFill>
              </a:rPr>
              <a:t>  </a:t>
            </a:r>
            <a:r>
              <a:rPr lang="uk-UA" sz="1400" dirty="0" err="1">
                <a:solidFill>
                  <a:schemeClr val="accent5">
                    <a:lumMod val="10000"/>
                  </a:schemeClr>
                </a:solidFill>
              </a:rPr>
              <a:t>проявление</a:t>
            </a:r>
            <a:r>
              <a:rPr lang="uk-UA" sz="1400" dirty="0">
                <a:solidFill>
                  <a:schemeClr val="accent5">
                    <a:lumMod val="10000"/>
                  </a:schemeClr>
                </a:solidFill>
              </a:rPr>
              <a:t>  в  </a:t>
            </a:r>
            <a:r>
              <a:rPr lang="uk-UA" sz="1400" dirty="0" err="1">
                <a:solidFill>
                  <a:schemeClr val="accent5">
                    <a:lumMod val="10000"/>
                  </a:schemeClr>
                </a:solidFill>
              </a:rPr>
              <a:t>материалах</a:t>
            </a:r>
            <a:r>
              <a:rPr lang="uk-UA" sz="1400" dirty="0">
                <a:solidFill>
                  <a:schemeClr val="accent5">
                    <a:lumMod val="10000"/>
                  </a:schemeClr>
                </a:solidFill>
              </a:rPr>
              <a:t> </a:t>
            </a:r>
            <a:r>
              <a:rPr lang="uk-UA" sz="1400" dirty="0" err="1">
                <a:solidFill>
                  <a:schemeClr val="accent5">
                    <a:lumMod val="10000"/>
                  </a:schemeClr>
                </a:solidFill>
              </a:rPr>
              <a:t>ассоциативного</a:t>
            </a:r>
            <a:r>
              <a:rPr lang="uk-UA" sz="1400" dirty="0">
                <a:solidFill>
                  <a:schemeClr val="accent5">
                    <a:lumMod val="10000"/>
                  </a:schemeClr>
                </a:solidFill>
              </a:rPr>
              <a:t> </a:t>
            </a:r>
            <a:r>
              <a:rPr lang="uk-UA" sz="1400" dirty="0" err="1">
                <a:solidFill>
                  <a:schemeClr val="accent5">
                    <a:lumMod val="10000"/>
                  </a:schemeClr>
                </a:solidFill>
              </a:rPr>
              <a:t>эксперимента</a:t>
            </a:r>
            <a:r>
              <a:rPr lang="uk-UA" sz="1400" dirty="0">
                <a:solidFill>
                  <a:schemeClr val="accent5">
                    <a:lumMod val="10000"/>
                  </a:schemeClr>
                </a:solidFill>
              </a:rPr>
              <a:t> / Е.</a:t>
            </a:r>
            <a:r>
              <a:rPr lang="en-US" sz="1400" dirty="0">
                <a:solidFill>
                  <a:schemeClr val="accent5">
                    <a:lumMod val="10000"/>
                  </a:schemeClr>
                </a:solidFill>
              </a:rPr>
              <a:t> </a:t>
            </a:r>
            <a:r>
              <a:rPr lang="uk-UA" sz="1400" dirty="0">
                <a:solidFill>
                  <a:schemeClr val="accent5">
                    <a:lumMod val="10000"/>
                  </a:schemeClr>
                </a:solidFill>
              </a:rPr>
              <a:t>Ю.</a:t>
            </a:r>
            <a:r>
              <a:rPr lang="en-US" sz="1400" dirty="0">
                <a:solidFill>
                  <a:schemeClr val="accent5">
                    <a:lumMod val="10000"/>
                  </a:schemeClr>
                </a:solidFill>
              </a:rPr>
              <a:t> </a:t>
            </a:r>
            <a:r>
              <a:rPr lang="uk-UA" sz="1400" dirty="0" err="1">
                <a:solidFill>
                  <a:schemeClr val="accent5">
                    <a:lumMod val="10000"/>
                  </a:schemeClr>
                </a:solidFill>
              </a:rPr>
              <a:t>Мягкова</a:t>
            </a:r>
            <a:r>
              <a:rPr lang="uk-UA" sz="1400" dirty="0">
                <a:solidFill>
                  <a:schemeClr val="accent5">
                    <a:lumMod val="10000"/>
                  </a:schemeClr>
                </a:solidFill>
              </a:rPr>
              <a:t> //  </a:t>
            </a:r>
            <a:r>
              <a:rPr lang="uk-UA" sz="1400" dirty="0" err="1">
                <a:solidFill>
                  <a:schemeClr val="accent5">
                    <a:lumMod val="10000"/>
                  </a:schemeClr>
                </a:solidFill>
              </a:rPr>
              <a:t>Психолингвистические</a:t>
            </a:r>
            <a:r>
              <a:rPr lang="uk-UA" sz="1400" dirty="0">
                <a:solidFill>
                  <a:schemeClr val="accent5">
                    <a:lumMod val="10000"/>
                  </a:schemeClr>
                </a:solidFill>
              </a:rPr>
              <a:t>  </a:t>
            </a:r>
            <a:r>
              <a:rPr lang="uk-UA" sz="1400" dirty="0" err="1">
                <a:solidFill>
                  <a:schemeClr val="accent5">
                    <a:lumMod val="10000"/>
                  </a:schemeClr>
                </a:solidFill>
              </a:rPr>
              <a:t>исследования</a:t>
            </a:r>
            <a:r>
              <a:rPr lang="uk-UA" sz="1400" dirty="0">
                <a:solidFill>
                  <a:schemeClr val="accent5">
                    <a:lumMod val="10000"/>
                  </a:schemeClr>
                </a:solidFill>
              </a:rPr>
              <a:t>  в </a:t>
            </a:r>
            <a:r>
              <a:rPr lang="uk-UA" sz="1400" dirty="0" err="1">
                <a:solidFill>
                  <a:schemeClr val="accent5">
                    <a:lumMod val="10000"/>
                  </a:schemeClr>
                </a:solidFill>
              </a:rPr>
              <a:t>области</a:t>
            </a:r>
            <a:r>
              <a:rPr lang="uk-UA" sz="1400" dirty="0">
                <a:solidFill>
                  <a:schemeClr val="accent5">
                    <a:lumMod val="10000"/>
                  </a:schemeClr>
                </a:solidFill>
              </a:rPr>
              <a:t> лексики и фонетики. – Калинин</a:t>
            </a:r>
            <a:r>
              <a:rPr lang="ru-RU" sz="1400" dirty="0">
                <a:solidFill>
                  <a:schemeClr val="accent5">
                    <a:lumMod val="10000"/>
                  </a:schemeClr>
                </a:solidFill>
              </a:rPr>
              <a:t>.</a:t>
            </a:r>
            <a:r>
              <a:rPr lang="uk-UA" sz="1400" dirty="0">
                <a:solidFill>
                  <a:schemeClr val="accent5">
                    <a:lumMod val="10000"/>
                  </a:schemeClr>
                </a:solidFill>
              </a:rPr>
              <a:t>: Калин. </a:t>
            </a:r>
            <a:r>
              <a:rPr lang="uk-UA" sz="1400" dirty="0" err="1">
                <a:solidFill>
                  <a:schemeClr val="accent5">
                    <a:lumMod val="10000"/>
                  </a:schemeClr>
                </a:solidFill>
              </a:rPr>
              <a:t>гос</a:t>
            </a:r>
            <a:r>
              <a:rPr lang="uk-UA" sz="1400" dirty="0">
                <a:solidFill>
                  <a:schemeClr val="accent5">
                    <a:lumMod val="10000"/>
                  </a:schemeClr>
                </a:solidFill>
              </a:rPr>
              <a:t>. ун-т, 1981. – 160 с. </a:t>
            </a:r>
          </a:p>
          <a:p>
            <a:pPr lvl="0">
              <a:buFont typeface="+mj-lt"/>
              <a:buAutoNum type="arabicPeriod"/>
            </a:pPr>
            <a:r>
              <a:rPr lang="uk-UA" sz="1400" dirty="0">
                <a:solidFill>
                  <a:schemeClr val="accent5">
                    <a:lumMod val="10000"/>
                  </a:schemeClr>
                </a:solidFill>
              </a:rPr>
              <a:t>Селіванова О. О. Сучасна лінгвістика : термінологічна енциклопедія / О. О. Селіванова</a:t>
            </a:r>
            <a:r>
              <a:rPr lang="ru-RU" sz="1400" dirty="0">
                <a:solidFill>
                  <a:schemeClr val="accent5">
                    <a:lumMod val="10000"/>
                  </a:schemeClr>
                </a:solidFill>
              </a:rPr>
              <a:t>. </a:t>
            </a:r>
            <a:r>
              <a:rPr lang="uk-UA" sz="1400" dirty="0">
                <a:solidFill>
                  <a:schemeClr val="accent5">
                    <a:lumMod val="10000"/>
                  </a:schemeClr>
                </a:solidFill>
              </a:rPr>
              <a:t>– Полтава: Довкілля</a:t>
            </a:r>
            <a:r>
              <a:rPr lang="ru-RU" sz="1400" dirty="0">
                <a:solidFill>
                  <a:schemeClr val="accent5">
                    <a:lumMod val="10000"/>
                  </a:schemeClr>
                </a:solidFill>
              </a:rPr>
              <a:t>, </a:t>
            </a:r>
            <a:r>
              <a:rPr lang="uk-UA" sz="1400" dirty="0">
                <a:solidFill>
                  <a:schemeClr val="accent5">
                    <a:lumMod val="10000"/>
                  </a:schemeClr>
                </a:solidFill>
              </a:rPr>
              <a:t>2006. – 716 с</a:t>
            </a:r>
            <a:r>
              <a:rPr lang="ru-RU" sz="1400" dirty="0">
                <a:solidFill>
                  <a:schemeClr val="accent5">
                    <a:lumMod val="10000"/>
                  </a:schemeClr>
                </a:solidFill>
              </a:rPr>
              <a:t>.</a:t>
            </a:r>
            <a:endParaRPr lang="uk-UA" sz="1400" dirty="0">
              <a:solidFill>
                <a:schemeClr val="accent5">
                  <a:lumMod val="10000"/>
                </a:schemeClr>
              </a:solidFill>
            </a:endParaRPr>
          </a:p>
          <a:p>
            <a:pPr lvl="0">
              <a:buFont typeface="+mj-lt"/>
              <a:buAutoNum type="arabicPeriod"/>
            </a:pPr>
            <a:r>
              <a:rPr lang="uk-UA" sz="1400" dirty="0" err="1">
                <a:solidFill>
                  <a:schemeClr val="accent5">
                    <a:lumMod val="10000"/>
                  </a:schemeClr>
                </a:solidFill>
              </a:rPr>
              <a:t>Шаховский</a:t>
            </a:r>
            <a:r>
              <a:rPr lang="en-US" sz="1400" dirty="0">
                <a:solidFill>
                  <a:schemeClr val="accent5">
                    <a:lumMod val="10000"/>
                  </a:schemeClr>
                </a:solidFill>
              </a:rPr>
              <a:t> </a:t>
            </a:r>
            <a:r>
              <a:rPr lang="uk-UA" sz="1400" dirty="0">
                <a:solidFill>
                  <a:schemeClr val="accent5">
                    <a:lumMod val="10000"/>
                  </a:schemeClr>
                </a:solidFill>
              </a:rPr>
              <a:t>В.</a:t>
            </a:r>
            <a:r>
              <a:rPr lang="en-US" sz="1400" dirty="0">
                <a:solidFill>
                  <a:schemeClr val="accent5">
                    <a:lumMod val="10000"/>
                  </a:schemeClr>
                </a:solidFill>
              </a:rPr>
              <a:t> </a:t>
            </a:r>
            <a:r>
              <a:rPr lang="uk-UA" sz="1400" dirty="0">
                <a:solidFill>
                  <a:schemeClr val="accent5">
                    <a:lumMod val="10000"/>
                  </a:schemeClr>
                </a:solidFill>
              </a:rPr>
              <a:t>И. </a:t>
            </a:r>
            <a:r>
              <a:rPr lang="uk-UA" sz="1400" dirty="0" err="1">
                <a:solidFill>
                  <a:schemeClr val="accent5">
                    <a:lumMod val="10000"/>
                  </a:schemeClr>
                </a:solidFill>
              </a:rPr>
              <a:t>Категоризация</a:t>
            </a:r>
            <a:r>
              <a:rPr lang="uk-UA" sz="1400" dirty="0">
                <a:solidFill>
                  <a:schemeClr val="accent5">
                    <a:lumMod val="10000"/>
                  </a:schemeClr>
                </a:solidFill>
              </a:rPr>
              <a:t> </a:t>
            </a:r>
            <a:r>
              <a:rPr lang="uk-UA" sz="1400" dirty="0" err="1">
                <a:solidFill>
                  <a:schemeClr val="accent5">
                    <a:lumMod val="10000"/>
                  </a:schemeClr>
                </a:solidFill>
              </a:rPr>
              <a:t>эмоций</a:t>
            </a:r>
            <a:r>
              <a:rPr lang="uk-UA" sz="1400" dirty="0">
                <a:solidFill>
                  <a:schemeClr val="accent5">
                    <a:lumMod val="10000"/>
                  </a:schemeClr>
                </a:solidFill>
              </a:rPr>
              <a:t> в </a:t>
            </a:r>
            <a:r>
              <a:rPr lang="uk-UA" sz="1400" dirty="0" err="1">
                <a:solidFill>
                  <a:schemeClr val="accent5">
                    <a:lumMod val="10000"/>
                  </a:schemeClr>
                </a:solidFill>
              </a:rPr>
              <a:t>лексико-семантической</a:t>
            </a:r>
            <a:r>
              <a:rPr lang="uk-UA" sz="1400" dirty="0">
                <a:solidFill>
                  <a:schemeClr val="accent5">
                    <a:lumMod val="10000"/>
                  </a:schemeClr>
                </a:solidFill>
              </a:rPr>
              <a:t> </a:t>
            </a:r>
            <a:r>
              <a:rPr lang="uk-UA" sz="1400" dirty="0" err="1">
                <a:solidFill>
                  <a:schemeClr val="accent5">
                    <a:lumMod val="10000"/>
                  </a:schemeClr>
                </a:solidFill>
              </a:rPr>
              <a:t>системе</a:t>
            </a:r>
            <a:r>
              <a:rPr lang="uk-UA" sz="1400" dirty="0">
                <a:solidFill>
                  <a:schemeClr val="accent5">
                    <a:lumMod val="10000"/>
                  </a:schemeClr>
                </a:solidFill>
              </a:rPr>
              <a:t> яз</a:t>
            </a:r>
            <a:r>
              <a:rPr lang="ru-RU" sz="1400" dirty="0">
                <a:solidFill>
                  <a:schemeClr val="accent5">
                    <a:lumMod val="10000"/>
                  </a:schemeClr>
                </a:solidFill>
              </a:rPr>
              <a:t>ы</a:t>
            </a:r>
            <a:r>
              <a:rPr lang="uk-UA" sz="1400" dirty="0" err="1">
                <a:solidFill>
                  <a:schemeClr val="accent5">
                    <a:lumMod val="10000"/>
                  </a:schemeClr>
                </a:solidFill>
              </a:rPr>
              <a:t>ка</a:t>
            </a:r>
            <a:r>
              <a:rPr lang="uk-UA" sz="1400" dirty="0">
                <a:solidFill>
                  <a:schemeClr val="accent5">
                    <a:lumMod val="10000"/>
                  </a:schemeClr>
                </a:solidFill>
              </a:rPr>
              <a:t> </a:t>
            </a:r>
            <a:r>
              <a:rPr lang="ru-RU" sz="1400" dirty="0">
                <a:solidFill>
                  <a:schemeClr val="accent5">
                    <a:lumMod val="10000"/>
                  </a:schemeClr>
                </a:solidFill>
              </a:rPr>
              <a:t>/  </a:t>
            </a:r>
            <a:r>
              <a:rPr lang="uk-UA" sz="1400" dirty="0">
                <a:solidFill>
                  <a:schemeClr val="accent5">
                    <a:lumMod val="10000"/>
                  </a:schemeClr>
                </a:solidFill>
              </a:rPr>
              <a:t>В.</a:t>
            </a:r>
            <a:r>
              <a:rPr lang="en-US" sz="1400" dirty="0">
                <a:solidFill>
                  <a:schemeClr val="accent5">
                    <a:lumMod val="10000"/>
                  </a:schemeClr>
                </a:solidFill>
              </a:rPr>
              <a:t> </a:t>
            </a:r>
            <a:r>
              <a:rPr lang="uk-UA" sz="1400" dirty="0">
                <a:solidFill>
                  <a:schemeClr val="accent5">
                    <a:lumMod val="10000"/>
                  </a:schemeClr>
                </a:solidFill>
              </a:rPr>
              <a:t>И.</a:t>
            </a:r>
            <a:r>
              <a:rPr lang="en-US" sz="1400" dirty="0">
                <a:solidFill>
                  <a:schemeClr val="accent5">
                    <a:lumMod val="10000"/>
                  </a:schemeClr>
                </a:solidFill>
              </a:rPr>
              <a:t> </a:t>
            </a:r>
            <a:r>
              <a:rPr lang="uk-UA" sz="1400" dirty="0" err="1">
                <a:solidFill>
                  <a:schemeClr val="accent5">
                    <a:lumMod val="10000"/>
                  </a:schemeClr>
                </a:solidFill>
              </a:rPr>
              <a:t>Шаховский</a:t>
            </a:r>
            <a:r>
              <a:rPr lang="en-US" sz="1400" dirty="0">
                <a:solidFill>
                  <a:schemeClr val="accent5">
                    <a:lumMod val="10000"/>
                  </a:schemeClr>
                </a:solidFill>
              </a:rPr>
              <a:t> </a:t>
            </a:r>
            <a:r>
              <a:rPr lang="ru-RU" sz="1400" dirty="0">
                <a:solidFill>
                  <a:schemeClr val="accent5">
                    <a:lumMod val="10000"/>
                  </a:schemeClr>
                </a:solidFill>
              </a:rPr>
              <a:t>. </a:t>
            </a:r>
            <a:r>
              <a:rPr lang="uk-UA" sz="1400" dirty="0">
                <a:solidFill>
                  <a:schemeClr val="accent5">
                    <a:lumMod val="10000"/>
                  </a:schemeClr>
                </a:solidFill>
              </a:rPr>
              <a:t>– Воронеж: </a:t>
            </a:r>
            <a:r>
              <a:rPr lang="uk-UA" sz="1400" dirty="0" err="1">
                <a:solidFill>
                  <a:schemeClr val="accent5">
                    <a:lumMod val="10000"/>
                  </a:schemeClr>
                </a:solidFill>
              </a:rPr>
              <a:t>Изд-во</a:t>
            </a:r>
            <a:r>
              <a:rPr lang="uk-UA" sz="1400" dirty="0">
                <a:solidFill>
                  <a:schemeClr val="accent5">
                    <a:lumMod val="10000"/>
                  </a:schemeClr>
                </a:solidFill>
              </a:rPr>
              <a:t> </a:t>
            </a:r>
            <a:r>
              <a:rPr lang="uk-UA" sz="1400" dirty="0" err="1">
                <a:solidFill>
                  <a:schemeClr val="accent5">
                    <a:lumMod val="10000"/>
                  </a:schemeClr>
                </a:solidFill>
              </a:rPr>
              <a:t>Воронежск</a:t>
            </a:r>
            <a:r>
              <a:rPr lang="uk-UA" sz="1400" dirty="0">
                <a:solidFill>
                  <a:schemeClr val="accent5">
                    <a:lumMod val="10000"/>
                  </a:schemeClr>
                </a:solidFill>
              </a:rPr>
              <a:t>. </a:t>
            </a:r>
            <a:r>
              <a:rPr lang="uk-UA" sz="1400" dirty="0" err="1">
                <a:solidFill>
                  <a:schemeClr val="accent5">
                    <a:lumMod val="10000"/>
                  </a:schemeClr>
                </a:solidFill>
              </a:rPr>
              <a:t>гос</a:t>
            </a:r>
            <a:r>
              <a:rPr lang="uk-UA" sz="1400" dirty="0">
                <a:solidFill>
                  <a:schemeClr val="accent5">
                    <a:lumMod val="10000"/>
                  </a:schemeClr>
                </a:solidFill>
              </a:rPr>
              <a:t>. </a:t>
            </a:r>
            <a:r>
              <a:rPr lang="uk-UA" sz="1400" dirty="0" err="1">
                <a:solidFill>
                  <a:schemeClr val="accent5">
                    <a:lumMod val="10000"/>
                  </a:schemeClr>
                </a:solidFill>
              </a:rPr>
              <a:t>ун-та</a:t>
            </a:r>
            <a:r>
              <a:rPr lang="uk-UA" sz="1400" dirty="0">
                <a:solidFill>
                  <a:schemeClr val="accent5">
                    <a:lumMod val="10000"/>
                  </a:schemeClr>
                </a:solidFill>
              </a:rPr>
              <a:t>, 1987. – 192 с.</a:t>
            </a:r>
          </a:p>
          <a:p>
            <a:pPr lvl="0">
              <a:buFont typeface="+mj-lt"/>
              <a:buAutoNum type="arabicPeriod"/>
            </a:pPr>
            <a:r>
              <a:rPr lang="uk-UA" sz="1400" dirty="0" err="1">
                <a:solidFill>
                  <a:schemeClr val="accent5">
                    <a:lumMod val="10000"/>
                  </a:schemeClr>
                </a:solidFill>
              </a:rPr>
              <a:t>Шаховский</a:t>
            </a:r>
            <a:r>
              <a:rPr lang="en-US" sz="1400" dirty="0">
                <a:solidFill>
                  <a:schemeClr val="accent5">
                    <a:lumMod val="10000"/>
                  </a:schemeClr>
                </a:solidFill>
              </a:rPr>
              <a:t> </a:t>
            </a:r>
            <a:r>
              <a:rPr lang="uk-UA" sz="1400" dirty="0">
                <a:solidFill>
                  <a:schemeClr val="accent5">
                    <a:lumMod val="10000"/>
                  </a:schemeClr>
                </a:solidFill>
              </a:rPr>
              <a:t>В.</a:t>
            </a:r>
            <a:r>
              <a:rPr lang="en-US" sz="1400" dirty="0">
                <a:solidFill>
                  <a:schemeClr val="accent5">
                    <a:lumMod val="10000"/>
                  </a:schemeClr>
                </a:solidFill>
              </a:rPr>
              <a:t> </a:t>
            </a:r>
            <a:r>
              <a:rPr lang="uk-UA" sz="1400" dirty="0">
                <a:solidFill>
                  <a:schemeClr val="accent5">
                    <a:lumMod val="10000"/>
                  </a:schemeClr>
                </a:solidFill>
              </a:rPr>
              <a:t>И. </a:t>
            </a:r>
            <a:r>
              <a:rPr lang="uk-UA" sz="1400" dirty="0" err="1">
                <a:solidFill>
                  <a:schemeClr val="accent5">
                    <a:lumMod val="10000"/>
                  </a:schemeClr>
                </a:solidFill>
              </a:rPr>
              <a:t>Эмотивный</a:t>
            </a:r>
            <a:r>
              <a:rPr lang="uk-UA" sz="1400" dirty="0">
                <a:solidFill>
                  <a:schemeClr val="accent5">
                    <a:lumMod val="10000"/>
                  </a:schemeClr>
                </a:solidFill>
              </a:rPr>
              <a:t> компонент </a:t>
            </a:r>
            <a:r>
              <a:rPr lang="uk-UA" sz="1400" dirty="0" err="1">
                <a:solidFill>
                  <a:schemeClr val="accent5">
                    <a:lumMod val="10000"/>
                  </a:schemeClr>
                </a:solidFill>
              </a:rPr>
              <a:t>значения</a:t>
            </a:r>
            <a:r>
              <a:rPr lang="uk-UA" sz="1400" dirty="0">
                <a:solidFill>
                  <a:schemeClr val="accent5">
                    <a:lumMod val="10000"/>
                  </a:schemeClr>
                </a:solidFill>
              </a:rPr>
              <a:t> и </a:t>
            </a:r>
            <a:r>
              <a:rPr lang="uk-UA" sz="1400" dirty="0" err="1">
                <a:solidFill>
                  <a:schemeClr val="accent5">
                    <a:lumMod val="10000"/>
                  </a:schemeClr>
                </a:solidFill>
              </a:rPr>
              <a:t>методы</a:t>
            </a:r>
            <a:r>
              <a:rPr lang="uk-UA" sz="1400" dirty="0">
                <a:solidFill>
                  <a:schemeClr val="accent5">
                    <a:lumMod val="10000"/>
                  </a:schemeClr>
                </a:solidFill>
              </a:rPr>
              <a:t> </a:t>
            </a:r>
            <a:r>
              <a:rPr lang="uk-UA" sz="1400" dirty="0" err="1">
                <a:solidFill>
                  <a:schemeClr val="accent5">
                    <a:lumMod val="10000"/>
                  </a:schemeClr>
                </a:solidFill>
              </a:rPr>
              <a:t>его</a:t>
            </a:r>
            <a:r>
              <a:rPr lang="uk-UA" sz="1400" dirty="0">
                <a:solidFill>
                  <a:schemeClr val="accent5">
                    <a:lumMod val="10000"/>
                  </a:schemeClr>
                </a:solidFill>
              </a:rPr>
              <a:t> </a:t>
            </a:r>
            <a:r>
              <a:rPr lang="uk-UA" sz="1400" dirty="0" err="1">
                <a:solidFill>
                  <a:schemeClr val="accent5">
                    <a:lumMod val="10000"/>
                  </a:schemeClr>
                </a:solidFill>
              </a:rPr>
              <a:t>описания</a:t>
            </a:r>
            <a:r>
              <a:rPr lang="uk-UA" sz="1400" dirty="0">
                <a:solidFill>
                  <a:schemeClr val="accent5">
                    <a:lumMod val="10000"/>
                  </a:schemeClr>
                </a:solidFill>
              </a:rPr>
              <a:t>: </a:t>
            </a:r>
            <a:r>
              <a:rPr lang="uk-UA" sz="1400" dirty="0" err="1">
                <a:solidFill>
                  <a:schemeClr val="accent5">
                    <a:lumMod val="10000"/>
                  </a:schemeClr>
                </a:solidFill>
              </a:rPr>
              <a:t>Учеб</a:t>
            </a:r>
            <a:r>
              <a:rPr lang="uk-UA" sz="1400" dirty="0">
                <a:solidFill>
                  <a:schemeClr val="accent5">
                    <a:lumMod val="10000"/>
                  </a:schemeClr>
                </a:solidFill>
              </a:rPr>
              <a:t>. </a:t>
            </a:r>
            <a:r>
              <a:rPr lang="uk-UA" sz="1400" dirty="0" err="1">
                <a:solidFill>
                  <a:schemeClr val="accent5">
                    <a:lumMod val="10000"/>
                  </a:schemeClr>
                </a:solidFill>
              </a:rPr>
              <a:t>пособие</a:t>
            </a:r>
            <a:r>
              <a:rPr lang="uk-UA" sz="1400" dirty="0">
                <a:solidFill>
                  <a:schemeClr val="accent5">
                    <a:lumMod val="10000"/>
                  </a:schemeClr>
                </a:solidFill>
              </a:rPr>
              <a:t> к спецкурсу / В. И. </a:t>
            </a:r>
            <a:r>
              <a:rPr lang="uk-UA" sz="1400" dirty="0" err="1">
                <a:solidFill>
                  <a:schemeClr val="accent5">
                    <a:lumMod val="10000"/>
                  </a:schemeClr>
                </a:solidFill>
              </a:rPr>
              <a:t>Шаховский</a:t>
            </a:r>
            <a:r>
              <a:rPr lang="uk-UA" sz="1400" dirty="0">
                <a:solidFill>
                  <a:schemeClr val="accent5">
                    <a:lumMod val="10000"/>
                  </a:schemeClr>
                </a:solidFill>
              </a:rPr>
              <a:t>. – Волгоград, 1983. – 326 с.</a:t>
            </a:r>
          </a:p>
          <a:p>
            <a:pPr lvl="0">
              <a:buFont typeface="+mj-lt"/>
              <a:buAutoNum type="arabicPeriod"/>
            </a:pPr>
            <a:r>
              <a:rPr lang="uk-UA" sz="1400" dirty="0" err="1">
                <a:solidFill>
                  <a:schemeClr val="accent5">
                    <a:lumMod val="10000"/>
                  </a:schemeClr>
                </a:solidFill>
              </a:rPr>
              <a:t>Фіцджеральд</a:t>
            </a:r>
            <a:r>
              <a:rPr lang="uk-UA" sz="1400" dirty="0">
                <a:solidFill>
                  <a:schemeClr val="accent5">
                    <a:lumMod val="10000"/>
                  </a:schemeClr>
                </a:solidFill>
              </a:rPr>
              <a:t> Ф.</a:t>
            </a:r>
            <a:r>
              <a:rPr lang="en-US" sz="1400" dirty="0">
                <a:solidFill>
                  <a:schemeClr val="accent5">
                    <a:lumMod val="10000"/>
                  </a:schemeClr>
                </a:solidFill>
              </a:rPr>
              <a:t> </a:t>
            </a:r>
            <a:r>
              <a:rPr lang="uk-UA" sz="1400" dirty="0">
                <a:solidFill>
                  <a:schemeClr val="accent5">
                    <a:lumMod val="10000"/>
                  </a:schemeClr>
                </a:solidFill>
              </a:rPr>
              <a:t>С. Великий </a:t>
            </a:r>
            <a:r>
              <a:rPr lang="uk-UA" sz="1400" dirty="0" err="1">
                <a:solidFill>
                  <a:schemeClr val="accent5">
                    <a:lumMod val="10000"/>
                  </a:schemeClr>
                </a:solidFill>
              </a:rPr>
              <a:t>Гетсбі</a:t>
            </a:r>
            <a:r>
              <a:rPr lang="uk-UA" sz="1400" dirty="0">
                <a:solidFill>
                  <a:schemeClr val="accent5">
                    <a:lumMod val="10000"/>
                  </a:schemeClr>
                </a:solidFill>
              </a:rPr>
              <a:t>; Ніч лагідна : Романи /Перекл. з англ. М. </a:t>
            </a:r>
            <a:r>
              <a:rPr lang="uk-UA" sz="1400" dirty="0" err="1">
                <a:solidFill>
                  <a:schemeClr val="accent5">
                    <a:lumMod val="10000"/>
                  </a:schemeClr>
                </a:solidFill>
              </a:rPr>
              <a:t>Пінчевського</a:t>
            </a:r>
            <a:r>
              <a:rPr lang="uk-UA" sz="1400" dirty="0">
                <a:solidFill>
                  <a:schemeClr val="accent5">
                    <a:lumMod val="10000"/>
                  </a:schemeClr>
                </a:solidFill>
              </a:rPr>
              <a:t>; </a:t>
            </a:r>
            <a:r>
              <a:rPr lang="uk-UA" sz="1400" dirty="0" err="1">
                <a:solidFill>
                  <a:schemeClr val="accent5">
                    <a:lumMod val="10000"/>
                  </a:schemeClr>
                </a:solidFill>
              </a:rPr>
              <a:t>Післям</a:t>
            </a:r>
            <a:r>
              <a:rPr lang="uk-UA" sz="1400" dirty="0">
                <a:solidFill>
                  <a:schemeClr val="accent5">
                    <a:lumMod val="10000"/>
                  </a:schemeClr>
                </a:solidFill>
              </a:rPr>
              <a:t>. В. </a:t>
            </a:r>
            <a:r>
              <a:rPr lang="uk-UA" sz="1400" dirty="0" err="1">
                <a:solidFill>
                  <a:schemeClr val="accent5">
                    <a:lumMod val="10000"/>
                  </a:schemeClr>
                </a:solidFill>
              </a:rPr>
              <a:t>Кухалашвілі</a:t>
            </a:r>
            <a:r>
              <a:rPr lang="uk-UA" sz="1400" dirty="0">
                <a:solidFill>
                  <a:schemeClr val="accent5">
                    <a:lumMod val="10000"/>
                  </a:schemeClr>
                </a:solidFill>
              </a:rPr>
              <a:t>.− К. : Дніпро, 1982.− 472 с.</a:t>
            </a:r>
          </a:p>
          <a:p>
            <a:pPr lvl="0">
              <a:buFont typeface="+mj-lt"/>
              <a:buAutoNum type="arabicPeriod"/>
            </a:pPr>
            <a:r>
              <a:rPr lang="uk-UA" sz="1400" dirty="0" err="1" smtClean="0">
                <a:solidFill>
                  <a:schemeClr val="accent5">
                    <a:lumMod val="10000"/>
                  </a:schemeClr>
                </a:solidFill>
              </a:rPr>
              <a:t>Fitzgerald</a:t>
            </a:r>
            <a:r>
              <a:rPr lang="uk-UA" sz="1400" dirty="0" smtClean="0">
                <a:solidFill>
                  <a:schemeClr val="accent5">
                    <a:lumMod val="10000"/>
                  </a:schemeClr>
                </a:solidFill>
              </a:rPr>
              <a:t> </a:t>
            </a:r>
            <a:r>
              <a:rPr lang="uk-UA" sz="1400" dirty="0">
                <a:solidFill>
                  <a:schemeClr val="accent5">
                    <a:lumMod val="10000"/>
                  </a:schemeClr>
                </a:solidFill>
              </a:rPr>
              <a:t>F. </a:t>
            </a:r>
            <a:r>
              <a:rPr lang="uk-UA" sz="1400" dirty="0" smtClean="0">
                <a:solidFill>
                  <a:schemeClr val="accent5">
                    <a:lumMod val="10000"/>
                  </a:schemeClr>
                </a:solidFill>
              </a:rPr>
              <a:t>S. </a:t>
            </a:r>
            <a:r>
              <a:rPr lang="uk-UA" sz="1400" dirty="0" err="1">
                <a:solidFill>
                  <a:schemeClr val="accent5">
                    <a:lumMod val="10000"/>
                  </a:schemeClr>
                </a:solidFill>
              </a:rPr>
              <a:t>Tender</a:t>
            </a:r>
            <a:r>
              <a:rPr lang="uk-UA" sz="1400" dirty="0">
                <a:solidFill>
                  <a:schemeClr val="accent5">
                    <a:lumMod val="10000"/>
                  </a:schemeClr>
                </a:solidFill>
              </a:rPr>
              <a:t> </a:t>
            </a:r>
            <a:r>
              <a:rPr lang="uk-UA" sz="1400" dirty="0" err="1">
                <a:solidFill>
                  <a:schemeClr val="accent5">
                    <a:lumMod val="10000"/>
                  </a:schemeClr>
                </a:solidFill>
              </a:rPr>
              <a:t>is</a:t>
            </a:r>
            <a:r>
              <a:rPr lang="uk-UA" sz="1400" dirty="0">
                <a:solidFill>
                  <a:schemeClr val="accent5">
                    <a:lumMod val="10000"/>
                  </a:schemeClr>
                </a:solidFill>
              </a:rPr>
              <a:t> </a:t>
            </a:r>
            <a:r>
              <a:rPr lang="uk-UA" sz="1400" dirty="0" err="1">
                <a:solidFill>
                  <a:schemeClr val="accent5">
                    <a:lumMod val="10000"/>
                  </a:schemeClr>
                </a:solidFill>
              </a:rPr>
              <a:t>the</a:t>
            </a:r>
            <a:r>
              <a:rPr lang="uk-UA" sz="1400" dirty="0">
                <a:solidFill>
                  <a:schemeClr val="accent5">
                    <a:lumMod val="10000"/>
                  </a:schemeClr>
                </a:solidFill>
              </a:rPr>
              <a:t> </a:t>
            </a:r>
            <a:r>
              <a:rPr lang="uk-UA" sz="1400" dirty="0" err="1">
                <a:solidFill>
                  <a:schemeClr val="accent5">
                    <a:lumMod val="10000"/>
                  </a:schemeClr>
                </a:solidFill>
              </a:rPr>
              <a:t>Night</a:t>
            </a:r>
            <a:r>
              <a:rPr lang="uk-UA" sz="1400" dirty="0">
                <a:solidFill>
                  <a:schemeClr val="accent5">
                    <a:lumMod val="10000"/>
                  </a:schemeClr>
                </a:solidFill>
              </a:rPr>
              <a:t>. </a:t>
            </a:r>
            <a:r>
              <a:rPr lang="uk-UA" sz="1400" dirty="0" smtClean="0">
                <a:solidFill>
                  <a:schemeClr val="accent5">
                    <a:lumMod val="10000"/>
                  </a:schemeClr>
                </a:solidFill>
              </a:rPr>
              <a:t>– N. Y. : </a:t>
            </a:r>
            <a:r>
              <a:rPr lang="uk-UA" sz="1400" dirty="0" err="1">
                <a:solidFill>
                  <a:schemeClr val="accent5">
                    <a:lumMod val="10000"/>
                  </a:schemeClr>
                </a:solidFill>
              </a:rPr>
              <a:t>Simon</a:t>
            </a:r>
            <a:r>
              <a:rPr lang="uk-UA" sz="1400" dirty="0">
                <a:solidFill>
                  <a:schemeClr val="accent5">
                    <a:lumMod val="10000"/>
                  </a:schemeClr>
                </a:solidFill>
              </a:rPr>
              <a:t> </a:t>
            </a:r>
            <a:r>
              <a:rPr lang="uk-UA" sz="1400" dirty="0" err="1">
                <a:solidFill>
                  <a:schemeClr val="accent5">
                    <a:lumMod val="10000"/>
                  </a:schemeClr>
                </a:solidFill>
              </a:rPr>
              <a:t>and</a:t>
            </a:r>
            <a:r>
              <a:rPr lang="uk-UA" sz="1400" dirty="0">
                <a:solidFill>
                  <a:schemeClr val="accent5">
                    <a:lumMod val="10000"/>
                  </a:schemeClr>
                </a:solidFill>
              </a:rPr>
              <a:t> </a:t>
            </a:r>
            <a:r>
              <a:rPr lang="uk-UA" sz="1400" dirty="0" err="1">
                <a:solidFill>
                  <a:schemeClr val="accent5">
                    <a:lumMod val="10000"/>
                  </a:schemeClr>
                </a:solidFill>
              </a:rPr>
              <a:t>Schuster</a:t>
            </a:r>
            <a:r>
              <a:rPr lang="uk-UA" sz="1400" dirty="0">
                <a:solidFill>
                  <a:schemeClr val="accent5">
                    <a:lumMod val="10000"/>
                  </a:schemeClr>
                </a:solidFill>
              </a:rPr>
              <a:t>,</a:t>
            </a:r>
            <a:r>
              <a:rPr lang="en-US" sz="1400" dirty="0">
                <a:solidFill>
                  <a:schemeClr val="accent5">
                    <a:lumMod val="10000"/>
                  </a:schemeClr>
                </a:solidFill>
              </a:rPr>
              <a:t> </a:t>
            </a:r>
            <a:r>
              <a:rPr lang="uk-UA" sz="1400" dirty="0">
                <a:solidFill>
                  <a:schemeClr val="accent5">
                    <a:lumMod val="10000"/>
                  </a:schemeClr>
                </a:solidFill>
              </a:rPr>
              <a:t>1995.</a:t>
            </a:r>
          </a:p>
          <a:p>
            <a:endParaRPr lang="uk-UA" dirty="0"/>
          </a:p>
        </p:txBody>
      </p:sp>
    </p:spTree>
    <p:extLst>
      <p:ext uri="{BB962C8B-B14F-4D97-AF65-F5344CB8AC3E}">
        <p14:creationId xmlns:p14="http://schemas.microsoft.com/office/powerpoint/2010/main" val="2990415371"/>
      </p:ext>
    </p:extLst>
  </p:cSld>
  <p:clrMapOvr>
    <a:masterClrMapping/>
  </p:clrMapOvr>
</p:sld>
</file>

<file path=ppt/theme/theme1.xml><?xml version="1.0" encoding="utf-8"?>
<a:theme xmlns:a="http://schemas.openxmlformats.org/drawingml/2006/main" name="157">
  <a:themeElements>
    <a:clrScheme name="">
      <a:dk1>
        <a:srgbClr val="808080"/>
      </a:dk1>
      <a:lt1>
        <a:srgbClr val="FFFFFF"/>
      </a:lt1>
      <a:dk2>
        <a:srgbClr val="FFFFFF"/>
      </a:dk2>
      <a:lt2>
        <a:srgbClr val="0120BD"/>
      </a:lt2>
      <a:accent1>
        <a:srgbClr val="C300E6"/>
      </a:accent1>
      <a:accent2>
        <a:srgbClr val="F96F1C"/>
      </a:accent2>
      <a:accent3>
        <a:srgbClr val="FFFFFF"/>
      </a:accent3>
      <a:accent4>
        <a:srgbClr val="6C6C6C"/>
      </a:accent4>
      <a:accent5>
        <a:srgbClr val="DEAAF0"/>
      </a:accent5>
      <a:accent6>
        <a:srgbClr val="E26418"/>
      </a:accent6>
      <a:hlink>
        <a:srgbClr val="FFBF07"/>
      </a:hlink>
      <a:folHlink>
        <a:srgbClr val="5F5F5F"/>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FBB240"/>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FE564C"/>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BB2A32"/>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AF5612"/>
        </a:lt2>
        <a:accent1>
          <a:srgbClr val="CB882F"/>
        </a:accent1>
        <a:accent2>
          <a:srgbClr val="E7C432"/>
        </a:accent2>
        <a:accent3>
          <a:srgbClr val="FFFFFF"/>
        </a:accent3>
        <a:accent4>
          <a:srgbClr val="404040"/>
        </a:accent4>
        <a:accent5>
          <a:srgbClr val="E2C3AD"/>
        </a:accent5>
        <a:accent6>
          <a:srgbClr val="D1B12C"/>
        </a:accent6>
        <a:hlink>
          <a:srgbClr val="EECA3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9A5E40"/>
        </a:lt2>
        <a:accent1>
          <a:srgbClr val="AE7750"/>
        </a:accent1>
        <a:accent2>
          <a:srgbClr val="C08D60"/>
        </a:accent2>
        <a:accent3>
          <a:srgbClr val="FFFFFF"/>
        </a:accent3>
        <a:accent4>
          <a:srgbClr val="404040"/>
        </a:accent4>
        <a:accent5>
          <a:srgbClr val="D3BDB3"/>
        </a:accent5>
        <a:accent6>
          <a:srgbClr val="AE7F56"/>
        </a:accent6>
        <a:hlink>
          <a:srgbClr val="CCA47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D1BB77"/>
        </a:lt2>
        <a:accent1>
          <a:srgbClr val="DBBA87"/>
        </a:accent1>
        <a:accent2>
          <a:srgbClr val="E0B265"/>
        </a:accent2>
        <a:accent3>
          <a:srgbClr val="FFFFFF"/>
        </a:accent3>
        <a:accent4>
          <a:srgbClr val="404040"/>
        </a:accent4>
        <a:accent5>
          <a:srgbClr val="EAD9C3"/>
        </a:accent5>
        <a:accent6>
          <a:srgbClr val="CBA15B"/>
        </a:accent6>
        <a:hlink>
          <a:srgbClr val="E9C27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3D3D3"/>
        </a:folHlink>
      </a:clrScheme>
      <a:clrMap bg1="lt1" tx1="dk1" bg2="lt2" tx2="dk2" accent1="accent1" accent2="accent2" accent3="accent3" accent4="accent4" accent5="accent5" accent6="accent6" hlink="hlink" folHlink="folHlink"/>
    </a:extraClrScheme>
    <a:extraClrScheme>
      <a:clrScheme name="powerpoint-template-24 14">
        <a:dk1>
          <a:srgbClr val="FFFFFF"/>
        </a:dk1>
        <a:lt1>
          <a:srgbClr val="FFFFFF"/>
        </a:lt1>
        <a:dk2>
          <a:srgbClr val="FFFFFF"/>
        </a:dk2>
        <a:lt2>
          <a:srgbClr val="45762A"/>
        </a:lt2>
        <a:accent1>
          <a:srgbClr val="42934C"/>
        </a:accent1>
        <a:accent2>
          <a:srgbClr val="34B66A"/>
        </a:accent2>
        <a:accent3>
          <a:srgbClr val="FFFFFF"/>
        </a:accent3>
        <a:accent4>
          <a:srgbClr val="DADADA"/>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5">
        <a:dk1>
          <a:srgbClr val="FFFFFF"/>
        </a:dk1>
        <a:lt1>
          <a:srgbClr val="FFFFFF"/>
        </a:lt1>
        <a:dk2>
          <a:srgbClr val="FFFFFF"/>
        </a:dk2>
        <a:lt2>
          <a:srgbClr val="55A6FE"/>
        </a:lt2>
        <a:accent1>
          <a:srgbClr val="71BBFF"/>
        </a:accent1>
        <a:accent2>
          <a:srgbClr val="74CCFF"/>
        </a:accent2>
        <a:accent3>
          <a:srgbClr val="FFFFFF"/>
        </a:accent3>
        <a:accent4>
          <a:srgbClr val="DADADA"/>
        </a:accent4>
        <a:accent5>
          <a:srgbClr val="BBDAFF"/>
        </a:accent5>
        <a:accent6>
          <a:srgbClr val="68B9E7"/>
        </a:accent6>
        <a:hlink>
          <a:srgbClr val="94D8FF"/>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6">
        <a:dk1>
          <a:srgbClr val="FFFFFF"/>
        </a:dk1>
        <a:lt1>
          <a:srgbClr val="FFFFFF"/>
        </a:lt1>
        <a:dk2>
          <a:srgbClr val="FFFFFF"/>
        </a:dk2>
        <a:lt2>
          <a:srgbClr val="4BA1FF"/>
        </a:lt2>
        <a:accent1>
          <a:srgbClr val="5DB2FF"/>
        </a:accent1>
        <a:accent2>
          <a:srgbClr val="65C8FF"/>
        </a:accent2>
        <a:accent3>
          <a:srgbClr val="FFFFFF"/>
        </a:accent3>
        <a:accent4>
          <a:srgbClr val="DADADA"/>
        </a:accent4>
        <a:accent5>
          <a:srgbClr val="B6D5FF"/>
        </a:accent5>
        <a:accent6>
          <a:srgbClr val="5BB5E7"/>
        </a:accent6>
        <a:hlink>
          <a:srgbClr val="87E1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157</Template>
  <TotalTime>66</TotalTime>
  <Words>664</Words>
  <Application>Microsoft Office PowerPoint</Application>
  <PresentationFormat>Экран (4:3)</PresentationFormat>
  <Paragraphs>55</Paragraphs>
  <Slides>9</Slides>
  <Notes>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Dotum</vt:lpstr>
      <vt:lpstr>Microsoft Sans Serif</vt:lpstr>
      <vt:lpstr>157</vt:lpstr>
      <vt:lpstr>ОСОБЛИВОСТІ ПЕРЕКЛАДУ ЕМОТИВНОЇ ЛЕКСИКИ</vt:lpstr>
      <vt:lpstr>МЕТА і АКТУАЛЬНІСТЬ</vt:lpstr>
      <vt:lpstr>Презентация PowerPoint</vt:lpstr>
      <vt:lpstr>Презентация PowerPoint</vt:lpstr>
      <vt:lpstr>Поняття емотивності в працях лінгвістів</vt:lpstr>
      <vt:lpstr>Емотивність в літературі (на прикладі роману  Ф. С. Фіцджеральда «Ніч лагідна»)</vt:lpstr>
      <vt:lpstr>Емотивність в літературі (на прикладі роману Фіцджеральда «Ніч лагідна»)</vt:lpstr>
      <vt:lpstr>ВИСНОВКИ</vt:lpstr>
      <vt:lpstr>СПИСОК ВИКОРИСТАНИХ ДЖЕРЕЛ</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ПЕРЕКЛАДУ ЕМОТИВНОЇ ЛЕКСИКИ</dc:title>
  <dc:creator>Sa</dc:creator>
  <cp:lastModifiedBy>Пользователь Windows</cp:lastModifiedBy>
  <cp:revision>7</cp:revision>
  <dcterms:created xsi:type="dcterms:W3CDTF">2017-11-11T14:38:27Z</dcterms:created>
  <dcterms:modified xsi:type="dcterms:W3CDTF">2017-11-19T16:15:38Z</dcterms:modified>
</cp:coreProperties>
</file>